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83"/>
    <p:restoredTop sz="94707"/>
  </p:normalViewPr>
  <p:slideViewPr>
    <p:cSldViewPr snapToGrid="0" snapToObjects="1">
      <p:cViewPr>
        <p:scale>
          <a:sx n="98" d="100"/>
          <a:sy n="98" d="100"/>
        </p:scale>
        <p:origin x="-2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58D0F5-3C56-0C44-ABC5-399E042874E3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073833B-3AE7-5741-8ACB-CE225DF00C91}">
      <dgm:prSet phldrT="[Texto]" custT="1"/>
      <dgm:spPr/>
      <dgm:t>
        <a:bodyPr/>
        <a:lstStyle/>
        <a:p>
          <a:pPr algn="r"/>
          <a:r>
            <a:rPr lang="es-ES" sz="2400" b="1" dirty="0"/>
            <a:t>Lanzamiento de Célula</a:t>
          </a:r>
        </a:p>
      </dgm:t>
    </dgm:pt>
    <dgm:pt modelId="{3687C7AC-CD02-BB4D-BDF8-28B682AA10E1}" type="parTrans" cxnId="{83CC5DAA-3B8E-9E44-8481-611D2380A4A7}">
      <dgm:prSet/>
      <dgm:spPr/>
      <dgm:t>
        <a:bodyPr/>
        <a:lstStyle/>
        <a:p>
          <a:endParaRPr lang="es-ES" sz="1050" b="1"/>
        </a:p>
      </dgm:t>
    </dgm:pt>
    <dgm:pt modelId="{D905E06D-6581-544A-9B9E-403C15E22F16}" type="sibTrans" cxnId="{83CC5DAA-3B8E-9E44-8481-611D2380A4A7}">
      <dgm:prSet/>
      <dgm:spPr/>
      <dgm:t>
        <a:bodyPr/>
        <a:lstStyle/>
        <a:p>
          <a:endParaRPr lang="es-ES" sz="1050" b="1"/>
        </a:p>
      </dgm:t>
    </dgm:pt>
    <dgm:pt modelId="{2FBD3059-37D4-E64E-B78D-BABC71CDB0B7}">
      <dgm:prSet phldrT="[Texto]" custT="1"/>
      <dgm:spPr/>
      <dgm:t>
        <a:bodyPr/>
        <a:lstStyle/>
        <a:p>
          <a:pPr algn="r"/>
          <a:r>
            <a:rPr lang="es-ES" sz="2400" b="1" dirty="0"/>
            <a:t>Lanzamiento de Épica</a:t>
          </a:r>
        </a:p>
      </dgm:t>
    </dgm:pt>
    <dgm:pt modelId="{CE0ADD04-46AC-B34C-B0B9-5DC9B5B0421E}" type="parTrans" cxnId="{4CA2CA0C-7A05-4E4A-BFAF-78756914C51A}">
      <dgm:prSet/>
      <dgm:spPr/>
      <dgm:t>
        <a:bodyPr/>
        <a:lstStyle/>
        <a:p>
          <a:endParaRPr lang="es-ES" sz="1050" b="1"/>
        </a:p>
      </dgm:t>
    </dgm:pt>
    <dgm:pt modelId="{878FE604-3F2A-5247-A685-BE0448DD9B5E}" type="sibTrans" cxnId="{4CA2CA0C-7A05-4E4A-BFAF-78756914C51A}">
      <dgm:prSet/>
      <dgm:spPr/>
      <dgm:t>
        <a:bodyPr/>
        <a:lstStyle/>
        <a:p>
          <a:endParaRPr lang="es-ES" sz="1050" b="1"/>
        </a:p>
      </dgm:t>
    </dgm:pt>
    <dgm:pt modelId="{77AB47EB-047D-A84A-93CF-5A58EBD0E8E8}" type="pres">
      <dgm:prSet presAssocID="{1658D0F5-3C56-0C44-ABC5-399E042874E3}" presName="Name0" presStyleCnt="0">
        <dgm:presLayoutVars>
          <dgm:chMax val="7"/>
          <dgm:chPref val="7"/>
          <dgm:dir/>
        </dgm:presLayoutVars>
      </dgm:prSet>
      <dgm:spPr/>
    </dgm:pt>
    <dgm:pt modelId="{BBA4C38C-61D4-D449-B37A-093337970611}" type="pres">
      <dgm:prSet presAssocID="{1658D0F5-3C56-0C44-ABC5-399E042874E3}" presName="Name1" presStyleCnt="0"/>
      <dgm:spPr/>
    </dgm:pt>
    <dgm:pt modelId="{648D7B60-6BC4-B745-8057-3CF7D5CB2908}" type="pres">
      <dgm:prSet presAssocID="{1658D0F5-3C56-0C44-ABC5-399E042874E3}" presName="cycle" presStyleCnt="0"/>
      <dgm:spPr/>
    </dgm:pt>
    <dgm:pt modelId="{8E1423D3-F635-A540-A56B-6374D7EC83CB}" type="pres">
      <dgm:prSet presAssocID="{1658D0F5-3C56-0C44-ABC5-399E042874E3}" presName="srcNode" presStyleLbl="node1" presStyleIdx="0" presStyleCnt="2"/>
      <dgm:spPr/>
    </dgm:pt>
    <dgm:pt modelId="{1DDCE544-2C5C-7641-A32B-A23A8F13EA74}" type="pres">
      <dgm:prSet presAssocID="{1658D0F5-3C56-0C44-ABC5-399E042874E3}" presName="conn" presStyleLbl="parChTrans1D2" presStyleIdx="0" presStyleCnt="1"/>
      <dgm:spPr/>
    </dgm:pt>
    <dgm:pt modelId="{6D90E21C-12AC-D245-84BE-061E283B2FD2}" type="pres">
      <dgm:prSet presAssocID="{1658D0F5-3C56-0C44-ABC5-399E042874E3}" presName="extraNode" presStyleLbl="node1" presStyleIdx="0" presStyleCnt="2"/>
      <dgm:spPr/>
    </dgm:pt>
    <dgm:pt modelId="{411E2919-DC55-1E40-8D01-37167686BB66}" type="pres">
      <dgm:prSet presAssocID="{1658D0F5-3C56-0C44-ABC5-399E042874E3}" presName="dstNode" presStyleLbl="node1" presStyleIdx="0" presStyleCnt="2"/>
      <dgm:spPr/>
    </dgm:pt>
    <dgm:pt modelId="{6F3E0A38-58B0-274E-9C9A-417C4D8D4EF4}" type="pres">
      <dgm:prSet presAssocID="{E073833B-3AE7-5741-8ACB-CE225DF00C91}" presName="text_1" presStyleLbl="node1" presStyleIdx="0" presStyleCnt="2" custScaleX="102745" custScaleY="25258" custLinFactNeighborX="-3842" custLinFactNeighborY="-63958">
        <dgm:presLayoutVars>
          <dgm:bulletEnabled val="1"/>
        </dgm:presLayoutVars>
      </dgm:prSet>
      <dgm:spPr/>
    </dgm:pt>
    <dgm:pt modelId="{847FED73-6A25-E34E-9B6C-3F90EA52A916}" type="pres">
      <dgm:prSet presAssocID="{E073833B-3AE7-5741-8ACB-CE225DF00C91}" presName="accent_1" presStyleCnt="0"/>
      <dgm:spPr/>
    </dgm:pt>
    <dgm:pt modelId="{74F097CA-092B-D04C-B3C4-A5FA64E19FFF}" type="pres">
      <dgm:prSet presAssocID="{E073833B-3AE7-5741-8ACB-CE225DF00C91}" presName="accentRepeatNode" presStyleLbl="solidFgAcc1" presStyleIdx="0" presStyleCnt="2" custScaleX="39434" custScaleY="25258" custLinFactNeighborX="-24974" custLinFactNeighborY="-49999"/>
      <dgm:spPr/>
    </dgm:pt>
    <dgm:pt modelId="{059FFD5E-95ED-6444-A97D-D6AEB9CACFD4}" type="pres">
      <dgm:prSet presAssocID="{2FBD3059-37D4-E64E-B78D-BABC71CDB0B7}" presName="text_2" presStyleLbl="node1" presStyleIdx="1" presStyleCnt="2" custScaleX="97553" custScaleY="25204" custLinFactNeighborX="-1274" custLinFactNeighborY="-95073">
        <dgm:presLayoutVars>
          <dgm:bulletEnabled val="1"/>
        </dgm:presLayoutVars>
      </dgm:prSet>
      <dgm:spPr/>
    </dgm:pt>
    <dgm:pt modelId="{3A8484F4-9760-4449-A540-44BC861401FE}" type="pres">
      <dgm:prSet presAssocID="{2FBD3059-37D4-E64E-B78D-BABC71CDB0B7}" presName="accent_2" presStyleCnt="0"/>
      <dgm:spPr/>
    </dgm:pt>
    <dgm:pt modelId="{70796249-9AE1-5149-91F1-305BFB5E460B}" type="pres">
      <dgm:prSet presAssocID="{2FBD3059-37D4-E64E-B78D-BABC71CDB0B7}" presName="accentRepeatNode" presStyleLbl="solidFgAcc1" presStyleIdx="1" presStyleCnt="2" custScaleX="39434" custScaleY="25338" custLinFactNeighborX="9706" custLinFactNeighborY="-76032"/>
      <dgm:spPr/>
    </dgm:pt>
  </dgm:ptLst>
  <dgm:cxnLst>
    <dgm:cxn modelId="{4CA2CA0C-7A05-4E4A-BFAF-78756914C51A}" srcId="{1658D0F5-3C56-0C44-ABC5-399E042874E3}" destId="{2FBD3059-37D4-E64E-B78D-BABC71CDB0B7}" srcOrd="1" destOrd="0" parTransId="{CE0ADD04-46AC-B34C-B0B9-5DC9B5B0421E}" sibTransId="{878FE604-3F2A-5247-A685-BE0448DD9B5E}"/>
    <dgm:cxn modelId="{8DF6922F-496E-9D4F-ABA9-4D6E384E981D}" type="presOf" srcId="{2FBD3059-37D4-E64E-B78D-BABC71CDB0B7}" destId="{059FFD5E-95ED-6444-A97D-D6AEB9CACFD4}" srcOrd="0" destOrd="0" presId="urn:microsoft.com/office/officeart/2008/layout/VerticalCurvedList"/>
    <dgm:cxn modelId="{A418167B-B743-9741-BD8A-A081055F5DBE}" type="presOf" srcId="{D905E06D-6581-544A-9B9E-403C15E22F16}" destId="{1DDCE544-2C5C-7641-A32B-A23A8F13EA74}" srcOrd="0" destOrd="0" presId="urn:microsoft.com/office/officeart/2008/layout/VerticalCurvedList"/>
    <dgm:cxn modelId="{E60A849A-026A-E94F-93F8-71FD2500DFD2}" type="presOf" srcId="{1658D0F5-3C56-0C44-ABC5-399E042874E3}" destId="{77AB47EB-047D-A84A-93CF-5A58EBD0E8E8}" srcOrd="0" destOrd="0" presId="urn:microsoft.com/office/officeart/2008/layout/VerticalCurvedList"/>
    <dgm:cxn modelId="{83CC5DAA-3B8E-9E44-8481-611D2380A4A7}" srcId="{1658D0F5-3C56-0C44-ABC5-399E042874E3}" destId="{E073833B-3AE7-5741-8ACB-CE225DF00C91}" srcOrd="0" destOrd="0" parTransId="{3687C7AC-CD02-BB4D-BDF8-28B682AA10E1}" sibTransId="{D905E06D-6581-544A-9B9E-403C15E22F16}"/>
    <dgm:cxn modelId="{FA3156D8-AA36-7645-BC82-D6862B501B46}" type="presOf" srcId="{E073833B-3AE7-5741-8ACB-CE225DF00C91}" destId="{6F3E0A38-58B0-274E-9C9A-417C4D8D4EF4}" srcOrd="0" destOrd="0" presId="urn:microsoft.com/office/officeart/2008/layout/VerticalCurvedList"/>
    <dgm:cxn modelId="{DE7D3091-1082-334F-8644-3E92ADC0DE84}" type="presParOf" srcId="{77AB47EB-047D-A84A-93CF-5A58EBD0E8E8}" destId="{BBA4C38C-61D4-D449-B37A-093337970611}" srcOrd="0" destOrd="0" presId="urn:microsoft.com/office/officeart/2008/layout/VerticalCurvedList"/>
    <dgm:cxn modelId="{CB81EC93-6B88-FD43-9D04-C3063223A808}" type="presParOf" srcId="{BBA4C38C-61D4-D449-B37A-093337970611}" destId="{648D7B60-6BC4-B745-8057-3CF7D5CB2908}" srcOrd="0" destOrd="0" presId="urn:microsoft.com/office/officeart/2008/layout/VerticalCurvedList"/>
    <dgm:cxn modelId="{F6168595-ED7D-B04D-B85A-FD1D1018B80A}" type="presParOf" srcId="{648D7B60-6BC4-B745-8057-3CF7D5CB2908}" destId="{8E1423D3-F635-A540-A56B-6374D7EC83CB}" srcOrd="0" destOrd="0" presId="urn:microsoft.com/office/officeart/2008/layout/VerticalCurvedList"/>
    <dgm:cxn modelId="{D8864DEA-E781-B84C-A122-936456129723}" type="presParOf" srcId="{648D7B60-6BC4-B745-8057-3CF7D5CB2908}" destId="{1DDCE544-2C5C-7641-A32B-A23A8F13EA74}" srcOrd="1" destOrd="0" presId="urn:microsoft.com/office/officeart/2008/layout/VerticalCurvedList"/>
    <dgm:cxn modelId="{E95E42A0-D795-894A-B493-69496E463245}" type="presParOf" srcId="{648D7B60-6BC4-B745-8057-3CF7D5CB2908}" destId="{6D90E21C-12AC-D245-84BE-061E283B2FD2}" srcOrd="2" destOrd="0" presId="urn:microsoft.com/office/officeart/2008/layout/VerticalCurvedList"/>
    <dgm:cxn modelId="{2E29C29F-8481-C247-AF2A-2EE488996EF2}" type="presParOf" srcId="{648D7B60-6BC4-B745-8057-3CF7D5CB2908}" destId="{411E2919-DC55-1E40-8D01-37167686BB66}" srcOrd="3" destOrd="0" presId="urn:microsoft.com/office/officeart/2008/layout/VerticalCurvedList"/>
    <dgm:cxn modelId="{7077188C-5A6F-344E-B9CD-34B01878A436}" type="presParOf" srcId="{BBA4C38C-61D4-D449-B37A-093337970611}" destId="{6F3E0A38-58B0-274E-9C9A-417C4D8D4EF4}" srcOrd="1" destOrd="0" presId="urn:microsoft.com/office/officeart/2008/layout/VerticalCurvedList"/>
    <dgm:cxn modelId="{90E6E5ED-A850-0E4E-8ECD-8E77534CCE7E}" type="presParOf" srcId="{BBA4C38C-61D4-D449-B37A-093337970611}" destId="{847FED73-6A25-E34E-9B6C-3F90EA52A916}" srcOrd="2" destOrd="0" presId="urn:microsoft.com/office/officeart/2008/layout/VerticalCurvedList"/>
    <dgm:cxn modelId="{B7954A9B-DFCE-4946-9A9D-30DF7BBE1745}" type="presParOf" srcId="{847FED73-6A25-E34E-9B6C-3F90EA52A916}" destId="{74F097CA-092B-D04C-B3C4-A5FA64E19FFF}" srcOrd="0" destOrd="0" presId="urn:microsoft.com/office/officeart/2008/layout/VerticalCurvedList"/>
    <dgm:cxn modelId="{968A47CD-3289-2049-A65F-48E0F5A71322}" type="presParOf" srcId="{BBA4C38C-61D4-D449-B37A-093337970611}" destId="{059FFD5E-95ED-6444-A97D-D6AEB9CACFD4}" srcOrd="3" destOrd="0" presId="urn:microsoft.com/office/officeart/2008/layout/VerticalCurvedList"/>
    <dgm:cxn modelId="{168EB117-6DAB-874E-BEFE-9FF60380D33A}" type="presParOf" srcId="{BBA4C38C-61D4-D449-B37A-093337970611}" destId="{3A8484F4-9760-4449-A540-44BC861401FE}" srcOrd="4" destOrd="0" presId="urn:microsoft.com/office/officeart/2008/layout/VerticalCurvedList"/>
    <dgm:cxn modelId="{FD7BF023-04B3-1B40-A816-DBB1494D3697}" type="presParOf" srcId="{3A8484F4-9760-4449-A540-44BC861401FE}" destId="{70796249-9AE1-5149-91F1-305BFB5E460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CE544-2C5C-7641-A32B-A23A8F13EA74}">
      <dsp:nvSpPr>
        <dsp:cNvPr id="0" name=""/>
        <dsp:cNvSpPr/>
      </dsp:nvSpPr>
      <dsp:spPr>
        <a:xfrm>
          <a:off x="-6458203" y="-977170"/>
          <a:ext cx="7604166" cy="7604166"/>
        </a:xfrm>
        <a:prstGeom prst="blockArc">
          <a:avLst>
            <a:gd name="adj1" fmla="val 18900000"/>
            <a:gd name="adj2" fmla="val 2700000"/>
            <a:gd name="adj3" fmla="val 28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3E0A38-58B0-274E-9C9A-417C4D8D4EF4}">
      <dsp:nvSpPr>
        <dsp:cNvPr id="0" name=""/>
        <dsp:cNvSpPr/>
      </dsp:nvSpPr>
      <dsp:spPr>
        <a:xfrm>
          <a:off x="388887" y="378008"/>
          <a:ext cx="10434455" cy="4076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1146" tIns="60960" rIns="60960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Lanzamiento de Célula</a:t>
          </a:r>
        </a:p>
      </dsp:txBody>
      <dsp:txXfrm>
        <a:off x="388887" y="378008"/>
        <a:ext cx="10434455" cy="407674"/>
      </dsp:txXfrm>
    </dsp:sp>
    <dsp:sp modelId="{74F097CA-092B-D04C-B3C4-A5FA64E19FFF}">
      <dsp:nvSpPr>
        <dsp:cNvPr id="0" name=""/>
        <dsp:cNvSpPr/>
      </dsp:nvSpPr>
      <dsp:spPr>
        <a:xfrm>
          <a:off x="16791" y="350602"/>
          <a:ext cx="795601" cy="5095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59FFD5E-95ED-6444-A97D-D6AEB9CACFD4}">
      <dsp:nvSpPr>
        <dsp:cNvPr id="0" name=""/>
        <dsp:cNvSpPr/>
      </dsp:nvSpPr>
      <dsp:spPr>
        <a:xfrm>
          <a:off x="913327" y="2297750"/>
          <a:ext cx="9907172" cy="40680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1146" tIns="60960" rIns="60960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Lanzamiento de Épica</a:t>
          </a:r>
        </a:p>
      </dsp:txBody>
      <dsp:txXfrm>
        <a:off x="913327" y="2297750"/>
        <a:ext cx="9907172" cy="406803"/>
      </dsp:txXfrm>
    </dsp:sp>
    <dsp:sp modelId="{70796249-9AE1-5149-91F1-305BFB5E460B}">
      <dsp:nvSpPr>
        <dsp:cNvPr id="0" name=""/>
        <dsp:cNvSpPr/>
      </dsp:nvSpPr>
      <dsp:spPr>
        <a:xfrm>
          <a:off x="716478" y="2246081"/>
          <a:ext cx="795601" cy="5112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6355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40602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693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6717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8377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7362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36367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96869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2009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36287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11348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34722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6.tiff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tif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n 328">
            <a:extLst>
              <a:ext uri="{FF2B5EF4-FFF2-40B4-BE49-F238E27FC236}">
                <a16:creationId xmlns:a16="http://schemas.microsoft.com/office/drawing/2014/main" id="{7C03B9E5-A8E2-5B43-9D70-95A1F651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624" y="4364420"/>
            <a:ext cx="629482" cy="629482"/>
          </a:xfrm>
          <a:prstGeom prst="rect">
            <a:avLst/>
          </a:prstGeom>
        </p:spPr>
      </p:pic>
      <p:pic>
        <p:nvPicPr>
          <p:cNvPr id="330" name="Imagen 329">
            <a:extLst>
              <a:ext uri="{FF2B5EF4-FFF2-40B4-BE49-F238E27FC236}">
                <a16:creationId xmlns:a16="http://schemas.microsoft.com/office/drawing/2014/main" id="{2023B506-04B8-C94F-B1D3-12F82A3B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643" y="4364420"/>
            <a:ext cx="629482" cy="629482"/>
          </a:xfrm>
          <a:prstGeom prst="rect">
            <a:avLst/>
          </a:prstGeom>
        </p:spPr>
      </p:pic>
      <p:pic>
        <p:nvPicPr>
          <p:cNvPr id="347" name="Imagen 346">
            <a:extLst>
              <a:ext uri="{FF2B5EF4-FFF2-40B4-BE49-F238E27FC236}">
                <a16:creationId xmlns:a16="http://schemas.microsoft.com/office/drawing/2014/main" id="{5E3D2733-D1A5-6349-98E9-BD5DA9BD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806" y="4364420"/>
            <a:ext cx="629482" cy="629482"/>
          </a:xfrm>
          <a:prstGeom prst="rect">
            <a:avLst/>
          </a:prstGeom>
        </p:spPr>
      </p:pic>
      <p:pic>
        <p:nvPicPr>
          <p:cNvPr id="350" name="Imagen 349">
            <a:extLst>
              <a:ext uri="{FF2B5EF4-FFF2-40B4-BE49-F238E27FC236}">
                <a16:creationId xmlns:a16="http://schemas.microsoft.com/office/drawing/2014/main" id="{1AD3CC37-F221-8B4A-9070-E83E79D1F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664" y="4364420"/>
            <a:ext cx="629482" cy="629482"/>
          </a:xfrm>
          <a:prstGeom prst="rect">
            <a:avLst/>
          </a:prstGeom>
        </p:spPr>
      </p:pic>
      <p:grpSp>
        <p:nvGrpSpPr>
          <p:cNvPr id="286" name="Grupo 285">
            <a:extLst>
              <a:ext uri="{FF2B5EF4-FFF2-40B4-BE49-F238E27FC236}">
                <a16:creationId xmlns:a16="http://schemas.microsoft.com/office/drawing/2014/main" id="{C2353038-6F44-074E-85CD-D60A4352F561}"/>
              </a:ext>
            </a:extLst>
          </p:cNvPr>
          <p:cNvGrpSpPr/>
          <p:nvPr/>
        </p:nvGrpSpPr>
        <p:grpSpPr>
          <a:xfrm>
            <a:off x="5163157" y="3996868"/>
            <a:ext cx="187072" cy="2687200"/>
            <a:chOff x="4559300" y="2984500"/>
            <a:chExt cx="187072" cy="2687200"/>
          </a:xfrm>
        </p:grpSpPr>
        <p:sp>
          <p:nvSpPr>
            <p:cNvPr id="287" name="Elipse 286">
              <a:extLst>
                <a:ext uri="{FF2B5EF4-FFF2-40B4-BE49-F238E27FC236}">
                  <a16:creationId xmlns:a16="http://schemas.microsoft.com/office/drawing/2014/main" id="{B84EE6CE-0430-A247-8B7A-3E9D807928F9}"/>
                </a:ext>
              </a:extLst>
            </p:cNvPr>
            <p:cNvSpPr/>
            <p:nvPr/>
          </p:nvSpPr>
          <p:spPr>
            <a:xfrm>
              <a:off x="4559300" y="2984500"/>
              <a:ext cx="187072" cy="2032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288" name="Conector recto 287">
              <a:extLst>
                <a:ext uri="{FF2B5EF4-FFF2-40B4-BE49-F238E27FC236}">
                  <a16:creationId xmlns:a16="http://schemas.microsoft.com/office/drawing/2014/main" id="{744E1A74-F622-2744-B8E6-0DC5FF682754}"/>
                </a:ext>
              </a:extLst>
            </p:cNvPr>
            <p:cNvCxnSpPr>
              <a:cxnSpLocks/>
            </p:cNvCxnSpPr>
            <p:nvPr/>
          </p:nvCxnSpPr>
          <p:spPr>
            <a:xfrm>
              <a:off x="4652836" y="3187700"/>
              <a:ext cx="0" cy="248400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upo 288">
            <a:extLst>
              <a:ext uri="{FF2B5EF4-FFF2-40B4-BE49-F238E27FC236}">
                <a16:creationId xmlns:a16="http://schemas.microsoft.com/office/drawing/2014/main" id="{98637137-83AD-634A-8463-DCFB14922DF8}"/>
              </a:ext>
            </a:extLst>
          </p:cNvPr>
          <p:cNvGrpSpPr/>
          <p:nvPr/>
        </p:nvGrpSpPr>
        <p:grpSpPr>
          <a:xfrm>
            <a:off x="6549997" y="3996868"/>
            <a:ext cx="187072" cy="2687200"/>
            <a:chOff x="4559300" y="2984500"/>
            <a:chExt cx="187072" cy="2687200"/>
          </a:xfrm>
        </p:grpSpPr>
        <p:sp>
          <p:nvSpPr>
            <p:cNvPr id="290" name="Elipse 289">
              <a:extLst>
                <a:ext uri="{FF2B5EF4-FFF2-40B4-BE49-F238E27FC236}">
                  <a16:creationId xmlns:a16="http://schemas.microsoft.com/office/drawing/2014/main" id="{BB43ACD7-34EC-B44D-A506-A9FF80CC4B03}"/>
                </a:ext>
              </a:extLst>
            </p:cNvPr>
            <p:cNvSpPr/>
            <p:nvPr/>
          </p:nvSpPr>
          <p:spPr>
            <a:xfrm>
              <a:off x="4559300" y="2984500"/>
              <a:ext cx="187072" cy="2032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304" name="Conector recto 303">
              <a:extLst>
                <a:ext uri="{FF2B5EF4-FFF2-40B4-BE49-F238E27FC236}">
                  <a16:creationId xmlns:a16="http://schemas.microsoft.com/office/drawing/2014/main" id="{C68A6F41-FB13-9345-A45F-A2C294A1F2D7}"/>
                </a:ext>
              </a:extLst>
            </p:cNvPr>
            <p:cNvCxnSpPr>
              <a:cxnSpLocks/>
            </p:cNvCxnSpPr>
            <p:nvPr/>
          </p:nvCxnSpPr>
          <p:spPr>
            <a:xfrm>
              <a:off x="4652836" y="3187700"/>
              <a:ext cx="0" cy="248400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5" name="Grupo 304">
            <a:extLst>
              <a:ext uri="{FF2B5EF4-FFF2-40B4-BE49-F238E27FC236}">
                <a16:creationId xmlns:a16="http://schemas.microsoft.com/office/drawing/2014/main" id="{97E04917-1F26-A84E-BBFD-B8C3E481B57D}"/>
              </a:ext>
            </a:extLst>
          </p:cNvPr>
          <p:cNvGrpSpPr/>
          <p:nvPr/>
        </p:nvGrpSpPr>
        <p:grpSpPr>
          <a:xfrm>
            <a:off x="7945981" y="3996868"/>
            <a:ext cx="187072" cy="2687200"/>
            <a:chOff x="4559300" y="2984500"/>
            <a:chExt cx="187072" cy="2687200"/>
          </a:xfrm>
        </p:grpSpPr>
        <p:sp>
          <p:nvSpPr>
            <p:cNvPr id="306" name="Elipse 305">
              <a:extLst>
                <a:ext uri="{FF2B5EF4-FFF2-40B4-BE49-F238E27FC236}">
                  <a16:creationId xmlns:a16="http://schemas.microsoft.com/office/drawing/2014/main" id="{9E9CB548-920F-1947-B55E-C538A56E8EA5}"/>
                </a:ext>
              </a:extLst>
            </p:cNvPr>
            <p:cNvSpPr/>
            <p:nvPr/>
          </p:nvSpPr>
          <p:spPr>
            <a:xfrm>
              <a:off x="4559300" y="2984500"/>
              <a:ext cx="187072" cy="2032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312" name="Conector recto 311">
              <a:extLst>
                <a:ext uri="{FF2B5EF4-FFF2-40B4-BE49-F238E27FC236}">
                  <a16:creationId xmlns:a16="http://schemas.microsoft.com/office/drawing/2014/main" id="{F4F9C696-EB3A-FB4A-9620-27830B0A0D47}"/>
                </a:ext>
              </a:extLst>
            </p:cNvPr>
            <p:cNvCxnSpPr>
              <a:cxnSpLocks/>
            </p:cNvCxnSpPr>
            <p:nvPr/>
          </p:nvCxnSpPr>
          <p:spPr>
            <a:xfrm>
              <a:off x="4652836" y="3187700"/>
              <a:ext cx="0" cy="248400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82332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endParaRPr lang="es-PE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pic>
        <p:nvPicPr>
          <p:cNvPr id="85" name="Imagen 84">
            <a:extLst>
              <a:ext uri="{FF2B5EF4-FFF2-40B4-BE49-F238E27FC236}">
                <a16:creationId xmlns:a16="http://schemas.microsoft.com/office/drawing/2014/main" id="{4E5A6BDE-FC4B-DB45-B73A-F95A7781C61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49719" y="227601"/>
            <a:ext cx="344244" cy="329699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id="{09D5B376-0829-8343-BF8F-679E22E65F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6690" y="226957"/>
            <a:ext cx="351230" cy="32969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E2CB3FC-269C-704B-8680-8EA20455AF33}"/>
              </a:ext>
            </a:extLst>
          </p:cNvPr>
          <p:cNvSpPr/>
          <p:nvPr/>
        </p:nvSpPr>
        <p:spPr>
          <a:xfrm>
            <a:off x="7795889" y="285902"/>
            <a:ext cx="73770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900" dirty="0"/>
              <a:t>ECOPETROL</a:t>
            </a:r>
            <a:endParaRPr lang="es-CO" sz="9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A8B3445-D357-3044-B976-25453885C5C0}"/>
              </a:ext>
            </a:extLst>
          </p:cNvPr>
          <p:cNvSpPr/>
          <p:nvPr/>
        </p:nvSpPr>
        <p:spPr>
          <a:xfrm>
            <a:off x="10066500" y="285902"/>
            <a:ext cx="13789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900" dirty="0"/>
              <a:t>PENSEMOS SI  Consultant</a:t>
            </a:r>
          </a:p>
        </p:txBody>
      </p:sp>
      <p:sp>
        <p:nvSpPr>
          <p:cNvPr id="253" name="Rectángulo 252">
            <a:extLst>
              <a:ext uri="{FF2B5EF4-FFF2-40B4-BE49-F238E27FC236}">
                <a16:creationId xmlns:a16="http://schemas.microsoft.com/office/drawing/2014/main" id="{0859E8EA-398E-DD4D-8A4A-A301ECB8155B}"/>
              </a:ext>
            </a:extLst>
          </p:cNvPr>
          <p:cNvSpPr/>
          <p:nvPr/>
        </p:nvSpPr>
        <p:spPr>
          <a:xfrm>
            <a:off x="3705872" y="286003"/>
            <a:ext cx="39801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000" b="1" dirty="0"/>
              <a:t>AGILE Implementation Roadmap   </a:t>
            </a:r>
            <a:endParaRPr lang="es-CO" sz="2000" b="1" dirty="0"/>
          </a:p>
        </p:txBody>
      </p:sp>
      <p:sp>
        <p:nvSpPr>
          <p:cNvPr id="264" name="Rectángulo 263">
            <a:extLst>
              <a:ext uri="{FF2B5EF4-FFF2-40B4-BE49-F238E27FC236}">
                <a16:creationId xmlns:a16="http://schemas.microsoft.com/office/drawing/2014/main" id="{359C7AE9-EE01-7A47-BAC7-2A18867D59D7}"/>
              </a:ext>
            </a:extLst>
          </p:cNvPr>
          <p:cNvSpPr/>
          <p:nvPr/>
        </p:nvSpPr>
        <p:spPr>
          <a:xfrm>
            <a:off x="8770009" y="498119"/>
            <a:ext cx="31811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1400" b="1" dirty="0"/>
              <a:t>Lean-Agile Center of Excellence</a:t>
            </a:r>
          </a:p>
        </p:txBody>
      </p:sp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A4A66452-A04C-D74D-B265-1B170C5ED260}"/>
              </a:ext>
            </a:extLst>
          </p:cNvPr>
          <p:cNvSpPr/>
          <p:nvPr/>
        </p:nvSpPr>
        <p:spPr>
          <a:xfrm>
            <a:off x="8714519" y="285902"/>
            <a:ext cx="108074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900" dirty="0"/>
              <a:t>PENSEMOS SI - RTE</a:t>
            </a:r>
            <a:endParaRPr lang="es-CO" sz="900" dirty="0"/>
          </a:p>
        </p:txBody>
      </p:sp>
      <p:pic>
        <p:nvPicPr>
          <p:cNvPr id="147" name="Imagen 146">
            <a:extLst>
              <a:ext uri="{FF2B5EF4-FFF2-40B4-BE49-F238E27FC236}">
                <a16:creationId xmlns:a16="http://schemas.microsoft.com/office/drawing/2014/main" id="{2925D73C-4914-9F46-9A38-C7185A599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118" y="214257"/>
            <a:ext cx="413542" cy="342399"/>
          </a:xfrm>
          <a:prstGeom prst="rect">
            <a:avLst/>
          </a:prstGeom>
        </p:spPr>
      </p:pic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05D81795-C32A-6D4B-AC8E-9115D5DE8855}"/>
              </a:ext>
            </a:extLst>
          </p:cNvPr>
          <p:cNvSpPr/>
          <p:nvPr/>
        </p:nvSpPr>
        <p:spPr>
          <a:xfrm>
            <a:off x="1446814" y="882828"/>
            <a:ext cx="8608111" cy="1495740"/>
          </a:xfrm>
          <a:prstGeom prst="roundRect">
            <a:avLst>
              <a:gd name="adj" fmla="val 85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C2ACFAC-CDDF-C049-8282-0A3535A4122A}"/>
              </a:ext>
            </a:extLst>
          </p:cNvPr>
          <p:cNvSpPr/>
          <p:nvPr/>
        </p:nvSpPr>
        <p:spPr>
          <a:xfrm>
            <a:off x="8395944" y="903756"/>
            <a:ext cx="16589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b="1" dirty="0"/>
              <a:t>Capa 1 - Táctica</a:t>
            </a:r>
            <a:endParaRPr lang="es-PE" sz="1100" b="1" dirty="0"/>
          </a:p>
          <a:p>
            <a:pPr algn="r"/>
            <a:r>
              <a:rPr lang="es-PE" sz="1050" dirty="0"/>
              <a:t>Programa</a:t>
            </a:r>
            <a:endParaRPr lang="es-PE" sz="1100" dirty="0"/>
          </a:p>
        </p:txBody>
      </p:sp>
      <p:sp>
        <p:nvSpPr>
          <p:cNvPr id="151" name="Rectángulo redondeado 150">
            <a:extLst>
              <a:ext uri="{FF2B5EF4-FFF2-40B4-BE49-F238E27FC236}">
                <a16:creationId xmlns:a16="http://schemas.microsoft.com/office/drawing/2014/main" id="{DEC37175-89F2-8F43-97A0-57E524FF3CFA}"/>
              </a:ext>
            </a:extLst>
          </p:cNvPr>
          <p:cNvSpPr/>
          <p:nvPr/>
        </p:nvSpPr>
        <p:spPr>
          <a:xfrm>
            <a:off x="1446814" y="2360086"/>
            <a:ext cx="8608111" cy="1165757"/>
          </a:xfrm>
          <a:prstGeom prst="roundRect">
            <a:avLst>
              <a:gd name="adj" fmla="val 585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52" name="Rectángulo 151">
            <a:extLst>
              <a:ext uri="{FF2B5EF4-FFF2-40B4-BE49-F238E27FC236}">
                <a16:creationId xmlns:a16="http://schemas.microsoft.com/office/drawing/2014/main" id="{69EB8FB3-F3E5-844A-8973-C0871B478437}"/>
              </a:ext>
            </a:extLst>
          </p:cNvPr>
          <p:cNvSpPr/>
          <p:nvPr/>
        </p:nvSpPr>
        <p:spPr>
          <a:xfrm>
            <a:off x="8395944" y="2396605"/>
            <a:ext cx="16589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b="1" dirty="0"/>
              <a:t>Capa 2 - Operativa</a:t>
            </a:r>
            <a:endParaRPr lang="es-PE" sz="1100" b="1" dirty="0"/>
          </a:p>
          <a:p>
            <a:pPr algn="r"/>
            <a:r>
              <a:rPr lang="es-PE" sz="1050" dirty="0"/>
              <a:t>Equipo</a:t>
            </a:r>
            <a:endParaRPr lang="es-PE" sz="110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B792BB1-5374-6744-A68C-5BBD1ACD4580}"/>
              </a:ext>
            </a:extLst>
          </p:cNvPr>
          <p:cNvSpPr/>
          <p:nvPr/>
        </p:nvSpPr>
        <p:spPr>
          <a:xfrm>
            <a:off x="2013371" y="1430620"/>
            <a:ext cx="762173" cy="645017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3" name="Imagen 92">
            <a:extLst>
              <a:ext uri="{FF2B5EF4-FFF2-40B4-BE49-F238E27FC236}">
                <a16:creationId xmlns:a16="http://schemas.microsoft.com/office/drawing/2014/main" id="{33E33043-AD82-574D-9A2A-6D8F687250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2060" y="1675835"/>
            <a:ext cx="261471" cy="250423"/>
          </a:xfrm>
          <a:prstGeom prst="rect">
            <a:avLst/>
          </a:prstGeom>
        </p:spPr>
      </p:pic>
      <p:pic>
        <p:nvPicPr>
          <p:cNvPr id="94" name="Imagen 93">
            <a:extLst>
              <a:ext uri="{FF2B5EF4-FFF2-40B4-BE49-F238E27FC236}">
                <a16:creationId xmlns:a16="http://schemas.microsoft.com/office/drawing/2014/main" id="{9BC4AE9C-3B77-1340-9951-6C8E50E11DE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8817" y="1332036"/>
            <a:ext cx="266777" cy="250423"/>
          </a:xfrm>
          <a:prstGeom prst="rect">
            <a:avLst/>
          </a:prstGeom>
        </p:spPr>
      </p:pic>
      <p:pic>
        <p:nvPicPr>
          <p:cNvPr id="200" name="Imagen 199">
            <a:extLst>
              <a:ext uri="{FF2B5EF4-FFF2-40B4-BE49-F238E27FC236}">
                <a16:creationId xmlns:a16="http://schemas.microsoft.com/office/drawing/2014/main" id="{ED9CD01E-98CC-9541-87E8-696629DE1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927" y="1675835"/>
            <a:ext cx="314106" cy="26006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6ECE0FB-5FE3-2441-A0F0-B58F077D5070}"/>
              </a:ext>
            </a:extLst>
          </p:cNvPr>
          <p:cNvSpPr/>
          <p:nvPr/>
        </p:nvSpPr>
        <p:spPr>
          <a:xfrm>
            <a:off x="1711707" y="1092181"/>
            <a:ext cx="6655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Product </a:t>
            </a:r>
          </a:p>
          <a:p>
            <a:pPr algn="ctr"/>
            <a:r>
              <a:rPr lang="es-PE" sz="1050" dirty="0"/>
              <a:t>Mgmt</a:t>
            </a:r>
            <a:endParaRPr lang="es-ES_tradnl" sz="1050" dirty="0"/>
          </a:p>
        </p:txBody>
      </p:sp>
      <p:sp>
        <p:nvSpPr>
          <p:cNvPr id="155" name="Rectángulo 154">
            <a:extLst>
              <a:ext uri="{FF2B5EF4-FFF2-40B4-BE49-F238E27FC236}">
                <a16:creationId xmlns:a16="http://schemas.microsoft.com/office/drawing/2014/main" id="{39EE7A08-8A91-C34F-A932-D4D02932784A}"/>
              </a:ext>
            </a:extLst>
          </p:cNvPr>
          <p:cNvSpPr/>
          <p:nvPr/>
        </p:nvSpPr>
        <p:spPr>
          <a:xfrm>
            <a:off x="1574078" y="1816424"/>
            <a:ext cx="3898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RTE</a:t>
            </a:r>
            <a:endParaRPr lang="es-ES_tradnl" sz="1050" dirty="0"/>
          </a:p>
        </p:txBody>
      </p:sp>
      <p:sp>
        <p:nvSpPr>
          <p:cNvPr id="156" name="Rectángulo 155">
            <a:extLst>
              <a:ext uri="{FF2B5EF4-FFF2-40B4-BE49-F238E27FC236}">
                <a16:creationId xmlns:a16="http://schemas.microsoft.com/office/drawing/2014/main" id="{A13DC3CD-91C5-F941-8A13-A844D4BDE2E6}"/>
              </a:ext>
            </a:extLst>
          </p:cNvPr>
          <p:cNvSpPr/>
          <p:nvPr/>
        </p:nvSpPr>
        <p:spPr>
          <a:xfrm>
            <a:off x="2787862" y="1605263"/>
            <a:ext cx="68961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System</a:t>
            </a:r>
          </a:p>
          <a:p>
            <a:pPr algn="ctr"/>
            <a:r>
              <a:rPr lang="es-PE" sz="1050" dirty="0"/>
              <a:t>Arch/Eng</a:t>
            </a:r>
            <a:endParaRPr lang="es-ES_tradnl" sz="1050" dirty="0"/>
          </a:p>
        </p:txBody>
      </p:sp>
      <p:pic>
        <p:nvPicPr>
          <p:cNvPr id="157" name="Imagen 156">
            <a:extLst>
              <a:ext uri="{FF2B5EF4-FFF2-40B4-BE49-F238E27FC236}">
                <a16:creationId xmlns:a16="http://schemas.microsoft.com/office/drawing/2014/main" id="{7C566A4F-0F04-1B4D-AAC9-0B8BC9F137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18192" y="1343438"/>
            <a:ext cx="266777" cy="250423"/>
          </a:xfrm>
          <a:prstGeom prst="rect">
            <a:avLst/>
          </a:prstGeom>
        </p:spPr>
      </p:pic>
      <p:sp>
        <p:nvSpPr>
          <p:cNvPr id="158" name="Rectángulo 157">
            <a:extLst>
              <a:ext uri="{FF2B5EF4-FFF2-40B4-BE49-F238E27FC236}">
                <a16:creationId xmlns:a16="http://schemas.microsoft.com/office/drawing/2014/main" id="{B6809A8E-92B9-6042-9D86-EF2B668787DE}"/>
              </a:ext>
            </a:extLst>
          </p:cNvPr>
          <p:cNvSpPr/>
          <p:nvPr/>
        </p:nvSpPr>
        <p:spPr>
          <a:xfrm>
            <a:off x="3649217" y="1249498"/>
            <a:ext cx="68640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Business </a:t>
            </a:r>
          </a:p>
          <a:p>
            <a:pPr algn="ctr"/>
            <a:r>
              <a:rPr lang="es-PE" sz="1050" dirty="0"/>
              <a:t>Owners</a:t>
            </a:r>
            <a:endParaRPr lang="es-ES_tradnl" sz="1050" dirty="0"/>
          </a:p>
        </p:txBody>
      </p:sp>
      <p:cxnSp>
        <p:nvCxnSpPr>
          <p:cNvPr id="12" name="Conector angular 11">
            <a:extLst>
              <a:ext uri="{FF2B5EF4-FFF2-40B4-BE49-F238E27FC236}">
                <a16:creationId xmlns:a16="http://schemas.microsoft.com/office/drawing/2014/main" id="{B90A6FFA-1D4E-2542-A054-192AA23D1967}"/>
              </a:ext>
            </a:extLst>
          </p:cNvPr>
          <p:cNvCxnSpPr>
            <a:stCxn id="157" idx="0"/>
            <a:endCxn id="94" idx="0"/>
          </p:cNvCxnSpPr>
          <p:nvPr/>
        </p:nvCxnSpPr>
        <p:spPr>
          <a:xfrm rot="16200000" flipV="1">
            <a:off x="2976193" y="768049"/>
            <a:ext cx="11402" cy="1139375"/>
          </a:xfrm>
          <a:prstGeom prst="bentConnector3">
            <a:avLst>
              <a:gd name="adj1" fmla="val 2104911"/>
            </a:avLst>
          </a:prstGeom>
          <a:ln>
            <a:solidFill>
              <a:schemeClr val="bg2">
                <a:lumMod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Elipse 161">
            <a:extLst>
              <a:ext uri="{FF2B5EF4-FFF2-40B4-BE49-F238E27FC236}">
                <a16:creationId xmlns:a16="http://schemas.microsoft.com/office/drawing/2014/main" id="{590AF36D-642B-E445-8AF5-2ADB26B0F270}"/>
              </a:ext>
            </a:extLst>
          </p:cNvPr>
          <p:cNvSpPr/>
          <p:nvPr/>
        </p:nvSpPr>
        <p:spPr>
          <a:xfrm>
            <a:off x="2013371" y="2768798"/>
            <a:ext cx="762173" cy="645017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63" name="Imagen 162">
            <a:extLst>
              <a:ext uri="{FF2B5EF4-FFF2-40B4-BE49-F238E27FC236}">
                <a16:creationId xmlns:a16="http://schemas.microsoft.com/office/drawing/2014/main" id="{ABBBA24E-4180-114F-8642-C44EEB4409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2060" y="3014013"/>
            <a:ext cx="261471" cy="250423"/>
          </a:xfrm>
          <a:prstGeom prst="rect">
            <a:avLst/>
          </a:prstGeom>
        </p:spPr>
      </p:pic>
      <p:pic>
        <p:nvPicPr>
          <p:cNvPr id="164" name="Imagen 163">
            <a:extLst>
              <a:ext uri="{FF2B5EF4-FFF2-40B4-BE49-F238E27FC236}">
                <a16:creationId xmlns:a16="http://schemas.microsoft.com/office/drawing/2014/main" id="{E4C75F44-09FE-9C45-AF07-572C005423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0245" y="3012238"/>
            <a:ext cx="261471" cy="250423"/>
          </a:xfrm>
          <a:prstGeom prst="rect">
            <a:avLst/>
          </a:prstGeom>
        </p:spPr>
      </p:pic>
      <p:pic>
        <p:nvPicPr>
          <p:cNvPr id="165" name="Imagen 164">
            <a:extLst>
              <a:ext uri="{FF2B5EF4-FFF2-40B4-BE49-F238E27FC236}">
                <a16:creationId xmlns:a16="http://schemas.microsoft.com/office/drawing/2014/main" id="{333A5A49-7308-B64C-A9E1-E21AF02A38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1470" y="2661966"/>
            <a:ext cx="261471" cy="250423"/>
          </a:xfrm>
          <a:prstGeom prst="rect">
            <a:avLst/>
          </a:prstGeom>
        </p:spPr>
      </p:pic>
      <p:sp>
        <p:nvSpPr>
          <p:cNvPr id="166" name="Rectángulo 165">
            <a:extLst>
              <a:ext uri="{FF2B5EF4-FFF2-40B4-BE49-F238E27FC236}">
                <a16:creationId xmlns:a16="http://schemas.microsoft.com/office/drawing/2014/main" id="{5A2BF49A-78B0-734F-9CF0-CABCFB46545A}"/>
              </a:ext>
            </a:extLst>
          </p:cNvPr>
          <p:cNvSpPr/>
          <p:nvPr/>
        </p:nvSpPr>
        <p:spPr>
          <a:xfrm>
            <a:off x="2888049" y="2935649"/>
            <a:ext cx="4892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Dev </a:t>
            </a:r>
          </a:p>
          <a:p>
            <a:pPr algn="ctr"/>
            <a:r>
              <a:rPr lang="es-PE" sz="1050" dirty="0"/>
              <a:t>Team</a:t>
            </a:r>
            <a:endParaRPr lang="es-ES_tradnl" sz="1050" dirty="0"/>
          </a:p>
        </p:txBody>
      </p:sp>
      <p:sp>
        <p:nvSpPr>
          <p:cNvPr id="167" name="Rectángulo 166">
            <a:extLst>
              <a:ext uri="{FF2B5EF4-FFF2-40B4-BE49-F238E27FC236}">
                <a16:creationId xmlns:a16="http://schemas.microsoft.com/office/drawing/2014/main" id="{9E690BFA-8E50-E146-80E7-C5AFEA292C80}"/>
              </a:ext>
            </a:extLst>
          </p:cNvPr>
          <p:cNvSpPr/>
          <p:nvPr/>
        </p:nvSpPr>
        <p:spPr>
          <a:xfrm>
            <a:off x="1711707" y="2424042"/>
            <a:ext cx="6655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Product </a:t>
            </a:r>
          </a:p>
          <a:p>
            <a:pPr algn="ctr"/>
            <a:r>
              <a:rPr lang="es-PE" sz="1050" dirty="0"/>
              <a:t>Owner</a:t>
            </a:r>
            <a:endParaRPr lang="es-ES_tradnl" sz="1050" dirty="0"/>
          </a:p>
        </p:txBody>
      </p:sp>
      <p:sp>
        <p:nvSpPr>
          <p:cNvPr id="168" name="Rectángulo 167">
            <a:extLst>
              <a:ext uri="{FF2B5EF4-FFF2-40B4-BE49-F238E27FC236}">
                <a16:creationId xmlns:a16="http://schemas.microsoft.com/office/drawing/2014/main" id="{67F27E91-D4B1-554C-B79A-8A0EF7F39138}"/>
              </a:ext>
            </a:extLst>
          </p:cNvPr>
          <p:cNvSpPr/>
          <p:nvPr/>
        </p:nvSpPr>
        <p:spPr>
          <a:xfrm>
            <a:off x="1481105" y="3122885"/>
            <a:ext cx="57580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Scrum</a:t>
            </a:r>
            <a:br>
              <a:rPr lang="es-PE" sz="1050" dirty="0"/>
            </a:br>
            <a:r>
              <a:rPr lang="es-PE" sz="1050" dirty="0"/>
              <a:t>Master</a:t>
            </a:r>
            <a:endParaRPr lang="es-ES_tradnl" sz="1050" dirty="0"/>
          </a:p>
        </p:txBody>
      </p:sp>
      <p:cxnSp>
        <p:nvCxnSpPr>
          <p:cNvPr id="169" name="Conector angular 168">
            <a:extLst>
              <a:ext uri="{FF2B5EF4-FFF2-40B4-BE49-F238E27FC236}">
                <a16:creationId xmlns:a16="http://schemas.microsoft.com/office/drawing/2014/main" id="{55727B26-7065-9E4B-B795-5F0D945D3E3D}"/>
              </a:ext>
            </a:extLst>
          </p:cNvPr>
          <p:cNvCxnSpPr>
            <a:cxnSpLocks/>
            <a:stCxn id="200" idx="1"/>
            <a:endCxn id="164" idx="1"/>
          </p:cNvCxnSpPr>
          <p:nvPr/>
        </p:nvCxnSpPr>
        <p:spPr>
          <a:xfrm rot="10800000" flipH="1" flipV="1">
            <a:off x="1893927" y="1805870"/>
            <a:ext cx="26318" cy="1331580"/>
          </a:xfrm>
          <a:prstGeom prst="bentConnector3">
            <a:avLst>
              <a:gd name="adj1" fmla="val -1200946"/>
            </a:avLst>
          </a:prstGeom>
          <a:ln>
            <a:solidFill>
              <a:schemeClr val="bg2">
                <a:lumMod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02369B3B-4EE0-B140-BAA1-29D46A0932CF}"/>
              </a:ext>
            </a:extLst>
          </p:cNvPr>
          <p:cNvCxnSpPr>
            <a:stCxn id="94" idx="2"/>
            <a:endCxn id="165" idx="0"/>
          </p:cNvCxnSpPr>
          <p:nvPr/>
        </p:nvCxnSpPr>
        <p:spPr>
          <a:xfrm>
            <a:off x="2412206" y="1582459"/>
            <a:ext cx="0" cy="107950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cto de flecha 174">
            <a:extLst>
              <a:ext uri="{FF2B5EF4-FFF2-40B4-BE49-F238E27FC236}">
                <a16:creationId xmlns:a16="http://schemas.microsoft.com/office/drawing/2014/main" id="{1B30CBFC-FD9D-AC4C-B3BE-EBBEA8D66DB8}"/>
              </a:ext>
            </a:extLst>
          </p:cNvPr>
          <p:cNvCxnSpPr>
            <a:cxnSpLocks/>
            <a:stCxn id="93" idx="2"/>
            <a:endCxn id="163" idx="0"/>
          </p:cNvCxnSpPr>
          <p:nvPr/>
        </p:nvCxnSpPr>
        <p:spPr>
          <a:xfrm>
            <a:off x="2762796" y="1926258"/>
            <a:ext cx="0" cy="1087755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angular 177">
            <a:extLst>
              <a:ext uri="{FF2B5EF4-FFF2-40B4-BE49-F238E27FC236}">
                <a16:creationId xmlns:a16="http://schemas.microsoft.com/office/drawing/2014/main" id="{BFDA409C-9307-2D47-9C6F-B6F0E0CC2806}"/>
              </a:ext>
            </a:extLst>
          </p:cNvPr>
          <p:cNvCxnSpPr>
            <a:cxnSpLocks/>
            <a:stCxn id="163" idx="1"/>
            <a:endCxn id="165" idx="2"/>
          </p:cNvCxnSpPr>
          <p:nvPr/>
        </p:nvCxnSpPr>
        <p:spPr>
          <a:xfrm rot="10800000">
            <a:off x="2412206" y="2912389"/>
            <a:ext cx="219854" cy="226836"/>
          </a:xfrm>
          <a:prstGeom prst="bentConnector2">
            <a:avLst/>
          </a:prstGeom>
          <a:ln>
            <a:solidFill>
              <a:schemeClr val="bg2">
                <a:lumMod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E7989EEE-80CE-E041-895A-63F21ECC2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333685"/>
              </p:ext>
            </p:extLst>
          </p:nvPr>
        </p:nvGraphicFramePr>
        <p:xfrm>
          <a:off x="4914711" y="968485"/>
          <a:ext cx="3412098" cy="1326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612">
                  <a:extLst>
                    <a:ext uri="{9D8B030D-6E8A-4147-A177-3AD203B41FA5}">
                      <a16:colId xmlns:a16="http://schemas.microsoft.com/office/drawing/2014/main" val="116909460"/>
                    </a:ext>
                  </a:extLst>
                </a:gridCol>
                <a:gridCol w="2132486">
                  <a:extLst>
                    <a:ext uri="{9D8B030D-6E8A-4147-A177-3AD203B41FA5}">
                      <a16:colId xmlns:a16="http://schemas.microsoft.com/office/drawing/2014/main" val="68952597"/>
                    </a:ext>
                  </a:extLst>
                </a:gridCol>
              </a:tblGrid>
              <a:tr h="240174">
                <a:tc>
                  <a:txBody>
                    <a:bodyPr/>
                    <a:lstStyle/>
                    <a:p>
                      <a:r>
                        <a:rPr lang="es-ES_tradnl" sz="9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Product Mgmt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Nombre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166852"/>
                  </a:ext>
                </a:extLst>
              </a:tr>
              <a:tr h="240174">
                <a:tc>
                  <a:txBody>
                    <a:bodyPr/>
                    <a:lstStyle/>
                    <a:p>
                      <a:r>
                        <a:rPr lang="es-ES_tradnl" sz="9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RTE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Julio Cesar Ochoa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095751"/>
                  </a:ext>
                </a:extLst>
              </a:tr>
              <a:tr h="2401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9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System 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s-ES_tradnl" sz="9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Edgar Bueno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696675"/>
                  </a:ext>
                </a:extLst>
              </a:tr>
              <a:tr h="240174">
                <a:tc>
                  <a:txBody>
                    <a:bodyPr/>
                    <a:lstStyle/>
                    <a:p>
                      <a:r>
                        <a:rPr lang="es-ES_tradnl" sz="9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System Eng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Yenifer Escobar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414446"/>
                  </a:ext>
                </a:extLst>
              </a:tr>
              <a:tr h="240174">
                <a:tc>
                  <a:txBody>
                    <a:bodyPr/>
                    <a:lstStyle/>
                    <a:p>
                      <a:r>
                        <a:rPr lang="es-ES_tradnl" sz="9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Business Owners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ES_tradnl" sz="9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Nombre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ES_tradnl" sz="9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Nombre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732103"/>
                  </a:ext>
                </a:extLst>
              </a:tr>
            </a:tbl>
          </a:graphicData>
        </a:graphic>
      </p:graphicFrame>
      <p:graphicFrame>
        <p:nvGraphicFramePr>
          <p:cNvPr id="183" name="Tabla 182">
            <a:extLst>
              <a:ext uri="{FF2B5EF4-FFF2-40B4-BE49-F238E27FC236}">
                <a16:creationId xmlns:a16="http://schemas.microsoft.com/office/drawing/2014/main" id="{16B09D56-130F-B84F-AC0E-5C7FCD071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72800"/>
              </p:ext>
            </p:extLst>
          </p:nvPr>
        </p:nvGraphicFramePr>
        <p:xfrm>
          <a:off x="4914711" y="2472481"/>
          <a:ext cx="3412098" cy="8461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612">
                  <a:extLst>
                    <a:ext uri="{9D8B030D-6E8A-4147-A177-3AD203B41FA5}">
                      <a16:colId xmlns:a16="http://schemas.microsoft.com/office/drawing/2014/main" val="116909460"/>
                    </a:ext>
                  </a:extLst>
                </a:gridCol>
                <a:gridCol w="2132486">
                  <a:extLst>
                    <a:ext uri="{9D8B030D-6E8A-4147-A177-3AD203B41FA5}">
                      <a16:colId xmlns:a16="http://schemas.microsoft.com/office/drawing/2014/main" val="68952597"/>
                    </a:ext>
                  </a:extLst>
                </a:gridCol>
              </a:tblGrid>
              <a:tr h="240174">
                <a:tc>
                  <a:txBody>
                    <a:bodyPr/>
                    <a:lstStyle/>
                    <a:p>
                      <a:r>
                        <a:rPr lang="es-ES_tradnl" sz="9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Product Owner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Juan Cardona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166852"/>
                  </a:ext>
                </a:extLst>
              </a:tr>
              <a:tr h="240174">
                <a:tc>
                  <a:txBody>
                    <a:bodyPr/>
                    <a:lstStyle/>
                    <a:p>
                      <a:r>
                        <a:rPr lang="es-ES_tradnl" sz="9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Scrum Master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9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Diana Sánchez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095751"/>
                  </a:ext>
                </a:extLst>
              </a:tr>
              <a:tr h="240174">
                <a:tc>
                  <a:txBody>
                    <a:bodyPr/>
                    <a:lstStyle/>
                    <a:p>
                      <a:r>
                        <a:rPr lang="es-ES_tradnl" sz="9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Dev Team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ES_tradnl" sz="90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kristian</a:t>
                      </a:r>
                      <a:r>
                        <a:rPr lang="es-ES_tradnl" sz="9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Espitia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ES_tradnl" sz="9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Raúl Pacheco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732103"/>
                  </a:ext>
                </a:extLst>
              </a:tr>
            </a:tbl>
          </a:graphicData>
        </a:graphic>
      </p:graphicFrame>
      <p:sp>
        <p:nvSpPr>
          <p:cNvPr id="185" name="Rectángulo 184">
            <a:extLst>
              <a:ext uri="{FF2B5EF4-FFF2-40B4-BE49-F238E27FC236}">
                <a16:creationId xmlns:a16="http://schemas.microsoft.com/office/drawing/2014/main" id="{9D843C8E-BC23-7A47-AC9D-95A4E45F09B4}"/>
              </a:ext>
            </a:extLst>
          </p:cNvPr>
          <p:cNvSpPr/>
          <p:nvPr/>
        </p:nvSpPr>
        <p:spPr>
          <a:xfrm>
            <a:off x="1960305" y="3852329"/>
            <a:ext cx="672323" cy="182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2"/>
                </a:solidFill>
              </a:rPr>
              <a:t>1 horas</a:t>
            </a:r>
            <a:endParaRPr lang="es-CO" sz="800" b="1" dirty="0">
              <a:solidFill>
                <a:schemeClr val="tx2"/>
              </a:solidFill>
            </a:endParaRPr>
          </a:p>
        </p:txBody>
      </p:sp>
      <p:sp>
        <p:nvSpPr>
          <p:cNvPr id="186" name="Rectángulo 185">
            <a:extLst>
              <a:ext uri="{FF2B5EF4-FFF2-40B4-BE49-F238E27FC236}">
                <a16:creationId xmlns:a16="http://schemas.microsoft.com/office/drawing/2014/main" id="{7C0C0F58-4245-0C46-8741-D2C6C88286A3}"/>
              </a:ext>
            </a:extLst>
          </p:cNvPr>
          <p:cNvSpPr/>
          <p:nvPr/>
        </p:nvSpPr>
        <p:spPr>
          <a:xfrm>
            <a:off x="290555" y="4389979"/>
            <a:ext cx="226945" cy="797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s-ES" sz="900" b="1" dirty="0">
                <a:solidFill>
                  <a:sysClr val="windowText" lastClr="000000"/>
                </a:solidFill>
              </a:rPr>
              <a:t>Preparación</a:t>
            </a:r>
            <a:endParaRPr lang="es-CO" sz="900" b="1" dirty="0">
              <a:solidFill>
                <a:sysClr val="windowText" lastClr="000000"/>
              </a:solidFill>
            </a:endParaRPr>
          </a:p>
        </p:txBody>
      </p:sp>
      <p:sp>
        <p:nvSpPr>
          <p:cNvPr id="187" name="Rectángulo 186">
            <a:extLst>
              <a:ext uri="{FF2B5EF4-FFF2-40B4-BE49-F238E27FC236}">
                <a16:creationId xmlns:a16="http://schemas.microsoft.com/office/drawing/2014/main" id="{01354CF1-48D4-B84F-A1F6-66A01C7D48A7}"/>
              </a:ext>
            </a:extLst>
          </p:cNvPr>
          <p:cNvSpPr/>
          <p:nvPr/>
        </p:nvSpPr>
        <p:spPr>
          <a:xfrm>
            <a:off x="284803" y="5190079"/>
            <a:ext cx="232698" cy="1495034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1000" b="1" dirty="0"/>
              <a:t>Lanzamiento de célula</a:t>
            </a:r>
            <a:endParaRPr lang="es-CO" sz="1000" b="1" dirty="0"/>
          </a:p>
        </p:txBody>
      </p:sp>
      <p:sp>
        <p:nvSpPr>
          <p:cNvPr id="194" name="Rectángulo 193">
            <a:extLst>
              <a:ext uri="{FF2B5EF4-FFF2-40B4-BE49-F238E27FC236}">
                <a16:creationId xmlns:a16="http://schemas.microsoft.com/office/drawing/2014/main" id="{E8A363C5-AD2C-AA46-B169-17C6A81FB312}"/>
              </a:ext>
            </a:extLst>
          </p:cNvPr>
          <p:cNvSpPr/>
          <p:nvPr/>
        </p:nvSpPr>
        <p:spPr>
          <a:xfrm>
            <a:off x="525652" y="6256807"/>
            <a:ext cx="1438276" cy="4283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Habilitación del equipo</a:t>
            </a:r>
          </a:p>
        </p:txBody>
      </p:sp>
      <p:sp>
        <p:nvSpPr>
          <p:cNvPr id="205" name="Rectángulo 204">
            <a:extLst>
              <a:ext uri="{FF2B5EF4-FFF2-40B4-BE49-F238E27FC236}">
                <a16:creationId xmlns:a16="http://schemas.microsoft.com/office/drawing/2014/main" id="{7B33C922-3E00-014C-A3CC-5D003C8B27EB}"/>
              </a:ext>
            </a:extLst>
          </p:cNvPr>
          <p:cNvSpPr/>
          <p:nvPr/>
        </p:nvSpPr>
        <p:spPr>
          <a:xfrm>
            <a:off x="1977370" y="4400969"/>
            <a:ext cx="247316" cy="797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s-ES" sz="900" b="1" dirty="0">
                <a:solidFill>
                  <a:sysClr val="windowText" lastClr="000000"/>
                </a:solidFill>
              </a:rPr>
              <a:t>Lanzamiento</a:t>
            </a:r>
            <a:endParaRPr lang="es-CO" sz="900" b="1" dirty="0">
              <a:solidFill>
                <a:sysClr val="windowText" lastClr="000000"/>
              </a:solidFill>
            </a:endParaRPr>
          </a:p>
        </p:txBody>
      </p:sp>
      <p:sp>
        <p:nvSpPr>
          <p:cNvPr id="206" name="Rectángulo 205">
            <a:extLst>
              <a:ext uri="{FF2B5EF4-FFF2-40B4-BE49-F238E27FC236}">
                <a16:creationId xmlns:a16="http://schemas.microsoft.com/office/drawing/2014/main" id="{496A4B83-729F-C647-A46B-84CC32658A12}"/>
              </a:ext>
            </a:extLst>
          </p:cNvPr>
          <p:cNvSpPr/>
          <p:nvPr/>
        </p:nvSpPr>
        <p:spPr>
          <a:xfrm>
            <a:off x="1974004" y="5201069"/>
            <a:ext cx="253672" cy="1495034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1000" b="1" dirty="0"/>
              <a:t>Lanzamiento de Épica</a:t>
            </a:r>
            <a:endParaRPr lang="es-CO" sz="1000" b="1" dirty="0"/>
          </a:p>
        </p:txBody>
      </p:sp>
      <p:sp>
        <p:nvSpPr>
          <p:cNvPr id="212" name="Rectángulo 211">
            <a:extLst>
              <a:ext uri="{FF2B5EF4-FFF2-40B4-BE49-F238E27FC236}">
                <a16:creationId xmlns:a16="http://schemas.microsoft.com/office/drawing/2014/main" id="{AF32AA8E-4CE8-BA49-BA35-B6151F0AFB33}"/>
              </a:ext>
            </a:extLst>
          </p:cNvPr>
          <p:cNvSpPr/>
          <p:nvPr/>
        </p:nvSpPr>
        <p:spPr>
          <a:xfrm>
            <a:off x="2234348" y="6256807"/>
            <a:ext cx="2052881" cy="4282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900" dirty="0"/>
              <a:t>Product Vision Board</a:t>
            </a:r>
          </a:p>
        </p:txBody>
      </p:sp>
      <p:sp>
        <p:nvSpPr>
          <p:cNvPr id="213" name="Rectángulo 212">
            <a:extLst>
              <a:ext uri="{FF2B5EF4-FFF2-40B4-BE49-F238E27FC236}">
                <a16:creationId xmlns:a16="http://schemas.microsoft.com/office/drawing/2014/main" id="{96234BB1-7659-E24C-A126-13B8D8E0C913}"/>
              </a:ext>
            </a:extLst>
          </p:cNvPr>
          <p:cNvSpPr/>
          <p:nvPr/>
        </p:nvSpPr>
        <p:spPr>
          <a:xfrm>
            <a:off x="2232842" y="5876434"/>
            <a:ext cx="1029316" cy="3805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dk1"/>
                </a:solidFill>
              </a:rPr>
              <a:t>Feature</a:t>
            </a:r>
            <a:r>
              <a:rPr lang="en-US" sz="900" dirty="0"/>
              <a:t> </a:t>
            </a:r>
            <a:br>
              <a:rPr lang="en-US" sz="900" dirty="0"/>
            </a:br>
            <a:r>
              <a:rPr lang="en-US" sz="900" dirty="0">
                <a:solidFill>
                  <a:schemeClr val="dk1"/>
                </a:solidFill>
              </a:rPr>
              <a:t>&amp; Enablers</a:t>
            </a:r>
          </a:p>
        </p:txBody>
      </p:sp>
      <p:sp>
        <p:nvSpPr>
          <p:cNvPr id="214" name="Rectángulo 213">
            <a:extLst>
              <a:ext uri="{FF2B5EF4-FFF2-40B4-BE49-F238E27FC236}">
                <a16:creationId xmlns:a16="http://schemas.microsoft.com/office/drawing/2014/main" id="{724F9F36-F16A-D644-97D6-882392A748AD}"/>
              </a:ext>
            </a:extLst>
          </p:cNvPr>
          <p:cNvSpPr/>
          <p:nvPr/>
        </p:nvSpPr>
        <p:spPr>
          <a:xfrm>
            <a:off x="3257457" y="5872824"/>
            <a:ext cx="1029600" cy="381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dk1"/>
                </a:solidFill>
              </a:rPr>
              <a:t>User Story Mapping</a:t>
            </a:r>
          </a:p>
        </p:txBody>
      </p:sp>
      <p:grpSp>
        <p:nvGrpSpPr>
          <p:cNvPr id="215" name="Grupo 214">
            <a:extLst>
              <a:ext uri="{FF2B5EF4-FFF2-40B4-BE49-F238E27FC236}">
                <a16:creationId xmlns:a16="http://schemas.microsoft.com/office/drawing/2014/main" id="{6EB04EA3-B997-424C-A2F4-C32BF1AE8E52}"/>
              </a:ext>
            </a:extLst>
          </p:cNvPr>
          <p:cNvGrpSpPr/>
          <p:nvPr/>
        </p:nvGrpSpPr>
        <p:grpSpPr>
          <a:xfrm>
            <a:off x="4196941" y="3996868"/>
            <a:ext cx="187072" cy="2687200"/>
            <a:chOff x="4559300" y="2984500"/>
            <a:chExt cx="187072" cy="2687200"/>
          </a:xfrm>
        </p:grpSpPr>
        <p:sp>
          <p:nvSpPr>
            <p:cNvPr id="221" name="Elipse 220">
              <a:extLst>
                <a:ext uri="{FF2B5EF4-FFF2-40B4-BE49-F238E27FC236}">
                  <a16:creationId xmlns:a16="http://schemas.microsoft.com/office/drawing/2014/main" id="{6497F1F4-7E49-8B4C-841B-18FBC1869CBA}"/>
                </a:ext>
              </a:extLst>
            </p:cNvPr>
            <p:cNvSpPr/>
            <p:nvPr/>
          </p:nvSpPr>
          <p:spPr>
            <a:xfrm>
              <a:off x="4559300" y="2984500"/>
              <a:ext cx="187072" cy="2032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222" name="Conector recto 221">
              <a:extLst>
                <a:ext uri="{FF2B5EF4-FFF2-40B4-BE49-F238E27FC236}">
                  <a16:creationId xmlns:a16="http://schemas.microsoft.com/office/drawing/2014/main" id="{D3516B69-D4C2-4D42-A04D-75530B019B9C}"/>
                </a:ext>
              </a:extLst>
            </p:cNvPr>
            <p:cNvCxnSpPr>
              <a:cxnSpLocks/>
            </p:cNvCxnSpPr>
            <p:nvPr/>
          </p:nvCxnSpPr>
          <p:spPr>
            <a:xfrm>
              <a:off x="4652836" y="3187700"/>
              <a:ext cx="0" cy="248400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3" name="Rectángulo 222">
            <a:extLst>
              <a:ext uri="{FF2B5EF4-FFF2-40B4-BE49-F238E27FC236}">
                <a16:creationId xmlns:a16="http://schemas.microsoft.com/office/drawing/2014/main" id="{7E852F8E-5430-9B46-B5B4-0462257E68A8}"/>
              </a:ext>
            </a:extLst>
          </p:cNvPr>
          <p:cNvSpPr/>
          <p:nvPr/>
        </p:nvSpPr>
        <p:spPr>
          <a:xfrm>
            <a:off x="4303264" y="4400969"/>
            <a:ext cx="247316" cy="797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s-ES" sz="900" b="1" dirty="0">
                <a:solidFill>
                  <a:sysClr val="windowText" lastClr="000000"/>
                </a:solidFill>
              </a:rPr>
              <a:t>Operación</a:t>
            </a:r>
            <a:endParaRPr lang="es-CO" sz="900" b="1" dirty="0">
              <a:solidFill>
                <a:sysClr val="windowText" lastClr="000000"/>
              </a:solidFill>
            </a:endParaRPr>
          </a:p>
        </p:txBody>
      </p:sp>
      <p:sp>
        <p:nvSpPr>
          <p:cNvPr id="225" name="Rectángulo 224">
            <a:extLst>
              <a:ext uri="{FF2B5EF4-FFF2-40B4-BE49-F238E27FC236}">
                <a16:creationId xmlns:a16="http://schemas.microsoft.com/office/drawing/2014/main" id="{9E844A24-90A1-504A-AE3E-FD5F7FE710FF}"/>
              </a:ext>
            </a:extLst>
          </p:cNvPr>
          <p:cNvSpPr/>
          <p:nvPr/>
        </p:nvSpPr>
        <p:spPr>
          <a:xfrm>
            <a:off x="4291431" y="5201069"/>
            <a:ext cx="253672" cy="1495034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sz="1000" b="1" dirty="0"/>
              <a:t>Desarrollo de Épica</a:t>
            </a:r>
            <a:endParaRPr lang="es-CO" sz="1000" b="1" dirty="0"/>
          </a:p>
        </p:txBody>
      </p:sp>
      <p:sp>
        <p:nvSpPr>
          <p:cNvPr id="231" name="Rectángulo 230">
            <a:extLst>
              <a:ext uri="{FF2B5EF4-FFF2-40B4-BE49-F238E27FC236}">
                <a16:creationId xmlns:a16="http://schemas.microsoft.com/office/drawing/2014/main" id="{CB9CDC3B-3127-D14C-B5C7-A8E9C04F6473}"/>
              </a:ext>
            </a:extLst>
          </p:cNvPr>
          <p:cNvSpPr/>
          <p:nvPr/>
        </p:nvSpPr>
        <p:spPr>
          <a:xfrm>
            <a:off x="4528231" y="4306546"/>
            <a:ext cx="672323" cy="182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800" b="1" dirty="0">
              <a:solidFill>
                <a:schemeClr val="tx2"/>
              </a:solidFill>
            </a:endParaRPr>
          </a:p>
        </p:txBody>
      </p:sp>
      <p:sp>
        <p:nvSpPr>
          <p:cNvPr id="247" name="Rectángulo 246">
            <a:extLst>
              <a:ext uri="{FF2B5EF4-FFF2-40B4-BE49-F238E27FC236}">
                <a16:creationId xmlns:a16="http://schemas.microsoft.com/office/drawing/2014/main" id="{1CA5DBB3-8896-5D43-AAE5-ED40501BE6E8}"/>
              </a:ext>
            </a:extLst>
          </p:cNvPr>
          <p:cNvSpPr/>
          <p:nvPr/>
        </p:nvSpPr>
        <p:spPr>
          <a:xfrm>
            <a:off x="5268772" y="4306546"/>
            <a:ext cx="672323" cy="182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2"/>
                </a:solidFill>
              </a:rPr>
              <a:t>Sprint 1</a:t>
            </a:r>
            <a:endParaRPr lang="es-CO" sz="800" b="1" dirty="0">
              <a:solidFill>
                <a:schemeClr val="tx2"/>
              </a:solidFill>
            </a:endParaRPr>
          </a:p>
        </p:txBody>
      </p:sp>
      <p:sp>
        <p:nvSpPr>
          <p:cNvPr id="257" name="Rectángulo 256">
            <a:extLst>
              <a:ext uri="{FF2B5EF4-FFF2-40B4-BE49-F238E27FC236}">
                <a16:creationId xmlns:a16="http://schemas.microsoft.com/office/drawing/2014/main" id="{DA17D110-CB58-A742-B4DA-2004E7E2C65D}"/>
              </a:ext>
            </a:extLst>
          </p:cNvPr>
          <p:cNvSpPr/>
          <p:nvPr/>
        </p:nvSpPr>
        <p:spPr>
          <a:xfrm>
            <a:off x="5960791" y="4306546"/>
            <a:ext cx="672323" cy="182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2"/>
                </a:solidFill>
              </a:rPr>
              <a:t>Sprint 2</a:t>
            </a:r>
            <a:endParaRPr lang="es-CO" sz="800" b="1" dirty="0">
              <a:solidFill>
                <a:schemeClr val="tx2"/>
              </a:solidFill>
            </a:endParaRPr>
          </a:p>
        </p:txBody>
      </p:sp>
      <p:sp>
        <p:nvSpPr>
          <p:cNvPr id="271" name="Rectángulo 270">
            <a:extLst>
              <a:ext uri="{FF2B5EF4-FFF2-40B4-BE49-F238E27FC236}">
                <a16:creationId xmlns:a16="http://schemas.microsoft.com/office/drawing/2014/main" id="{BAB2C2CC-4623-984E-9B40-BD59457289A3}"/>
              </a:ext>
            </a:extLst>
          </p:cNvPr>
          <p:cNvSpPr/>
          <p:nvPr/>
        </p:nvSpPr>
        <p:spPr>
          <a:xfrm>
            <a:off x="6687977" y="4297305"/>
            <a:ext cx="672323" cy="182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2"/>
                </a:solidFill>
              </a:rPr>
              <a:t>Sprint 3</a:t>
            </a:r>
            <a:endParaRPr lang="es-CO" sz="800" b="1" dirty="0">
              <a:solidFill>
                <a:schemeClr val="tx2"/>
              </a:solidFill>
            </a:endParaRPr>
          </a:p>
        </p:txBody>
      </p:sp>
      <p:sp>
        <p:nvSpPr>
          <p:cNvPr id="285" name="Rectángulo 284">
            <a:extLst>
              <a:ext uri="{FF2B5EF4-FFF2-40B4-BE49-F238E27FC236}">
                <a16:creationId xmlns:a16="http://schemas.microsoft.com/office/drawing/2014/main" id="{4B0A57CF-F764-9146-BC1E-9691C9CFADA3}"/>
              </a:ext>
            </a:extLst>
          </p:cNvPr>
          <p:cNvSpPr/>
          <p:nvPr/>
        </p:nvSpPr>
        <p:spPr>
          <a:xfrm>
            <a:off x="7349929" y="4304361"/>
            <a:ext cx="672323" cy="182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2"/>
                </a:solidFill>
              </a:rPr>
              <a:t>Sprint 4</a:t>
            </a:r>
            <a:endParaRPr lang="es-CO" sz="800" b="1" dirty="0">
              <a:solidFill>
                <a:schemeClr val="tx2"/>
              </a:solidFill>
            </a:endParaRPr>
          </a:p>
        </p:txBody>
      </p:sp>
      <p:sp>
        <p:nvSpPr>
          <p:cNvPr id="319" name="Rectángulo 318">
            <a:extLst>
              <a:ext uri="{FF2B5EF4-FFF2-40B4-BE49-F238E27FC236}">
                <a16:creationId xmlns:a16="http://schemas.microsoft.com/office/drawing/2014/main" id="{01C52A00-1655-794D-B303-E282BE2BDD24}"/>
              </a:ext>
            </a:extLst>
          </p:cNvPr>
          <p:cNvSpPr/>
          <p:nvPr/>
        </p:nvSpPr>
        <p:spPr>
          <a:xfrm>
            <a:off x="4459849" y="4044571"/>
            <a:ext cx="672323" cy="182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2"/>
                </a:solidFill>
              </a:rPr>
              <a:t>0 horas</a:t>
            </a:r>
            <a:endParaRPr lang="es-CO" sz="800" b="1" dirty="0">
              <a:solidFill>
                <a:schemeClr val="tx2"/>
              </a:solidFill>
            </a:endParaRPr>
          </a:p>
        </p:txBody>
      </p:sp>
      <p:sp>
        <p:nvSpPr>
          <p:cNvPr id="320" name="Rectángulo 319">
            <a:extLst>
              <a:ext uri="{FF2B5EF4-FFF2-40B4-BE49-F238E27FC236}">
                <a16:creationId xmlns:a16="http://schemas.microsoft.com/office/drawing/2014/main" id="{11348E8E-8760-F94D-A66C-343802F62CC1}"/>
              </a:ext>
            </a:extLst>
          </p:cNvPr>
          <p:cNvSpPr/>
          <p:nvPr/>
        </p:nvSpPr>
        <p:spPr>
          <a:xfrm>
            <a:off x="5626143" y="4044571"/>
            <a:ext cx="672323" cy="182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2"/>
                </a:solidFill>
              </a:rPr>
              <a:t>9 Horas</a:t>
            </a:r>
            <a:endParaRPr lang="es-CO" sz="800" b="1" dirty="0">
              <a:solidFill>
                <a:schemeClr val="tx2"/>
              </a:solidFill>
            </a:endParaRPr>
          </a:p>
        </p:txBody>
      </p:sp>
      <p:sp>
        <p:nvSpPr>
          <p:cNvPr id="321" name="Rectángulo 320">
            <a:extLst>
              <a:ext uri="{FF2B5EF4-FFF2-40B4-BE49-F238E27FC236}">
                <a16:creationId xmlns:a16="http://schemas.microsoft.com/office/drawing/2014/main" id="{A8169C48-7114-2E4B-B525-C99857490A80}"/>
              </a:ext>
            </a:extLst>
          </p:cNvPr>
          <p:cNvSpPr/>
          <p:nvPr/>
        </p:nvSpPr>
        <p:spPr>
          <a:xfrm>
            <a:off x="7012983" y="4044571"/>
            <a:ext cx="672323" cy="182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b="1" dirty="0">
                <a:solidFill>
                  <a:schemeClr val="tx2"/>
                </a:solidFill>
              </a:rPr>
              <a:t>9 horas</a:t>
            </a:r>
            <a:endParaRPr lang="es-CO" sz="800" b="1" dirty="0">
              <a:solidFill>
                <a:schemeClr val="tx2"/>
              </a:solidFill>
            </a:endParaRPr>
          </a:p>
        </p:txBody>
      </p:sp>
      <p:sp>
        <p:nvSpPr>
          <p:cNvPr id="328" name="Rectángulo 327">
            <a:extLst>
              <a:ext uri="{FF2B5EF4-FFF2-40B4-BE49-F238E27FC236}">
                <a16:creationId xmlns:a16="http://schemas.microsoft.com/office/drawing/2014/main" id="{CF04B7F0-8CD5-D746-A0AE-17B00E332478}"/>
              </a:ext>
            </a:extLst>
          </p:cNvPr>
          <p:cNvSpPr/>
          <p:nvPr/>
        </p:nvSpPr>
        <p:spPr>
          <a:xfrm>
            <a:off x="4556423" y="4917064"/>
            <a:ext cx="695209" cy="80316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dk1"/>
                </a:solidFill>
              </a:rPr>
              <a:t>PI</a:t>
            </a:r>
            <a:br>
              <a:rPr lang="en-US" sz="900" dirty="0">
                <a:solidFill>
                  <a:schemeClr val="dk1"/>
                </a:solidFill>
              </a:rPr>
            </a:br>
            <a:r>
              <a:rPr lang="en-US" sz="900" dirty="0">
                <a:solidFill>
                  <a:schemeClr val="dk1"/>
                </a:solidFill>
              </a:rPr>
              <a:t>Planning</a:t>
            </a: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692743A3-35BE-A241-9A12-14F4425B44F9}"/>
              </a:ext>
            </a:extLst>
          </p:cNvPr>
          <p:cNvCxnSpPr>
            <a:cxnSpLocks/>
          </p:cNvCxnSpPr>
          <p:nvPr/>
        </p:nvCxnSpPr>
        <p:spPr>
          <a:xfrm>
            <a:off x="4556424" y="5815584"/>
            <a:ext cx="347713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1" name="Rectángulo 350">
            <a:extLst>
              <a:ext uri="{FF2B5EF4-FFF2-40B4-BE49-F238E27FC236}">
                <a16:creationId xmlns:a16="http://schemas.microsoft.com/office/drawing/2014/main" id="{1FDE8634-9F37-B94F-9F9F-84095F3E0EAD}"/>
              </a:ext>
            </a:extLst>
          </p:cNvPr>
          <p:cNvSpPr/>
          <p:nvPr/>
        </p:nvSpPr>
        <p:spPr>
          <a:xfrm>
            <a:off x="5061015" y="5751864"/>
            <a:ext cx="2304000" cy="145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2"/>
                </a:solidFill>
              </a:rPr>
              <a:t>Corte medio día</a:t>
            </a:r>
            <a:endParaRPr lang="es-CO" sz="800" dirty="0">
              <a:solidFill>
                <a:schemeClr val="tx2"/>
              </a:solidFill>
            </a:endParaRPr>
          </a:p>
        </p:txBody>
      </p:sp>
      <p:sp>
        <p:nvSpPr>
          <p:cNvPr id="353" name="Rectángulo 352">
            <a:extLst>
              <a:ext uri="{FF2B5EF4-FFF2-40B4-BE49-F238E27FC236}">
                <a16:creationId xmlns:a16="http://schemas.microsoft.com/office/drawing/2014/main" id="{83CAC5DD-4BF0-9341-A295-6D9B927E0711}"/>
              </a:ext>
            </a:extLst>
          </p:cNvPr>
          <p:cNvSpPr/>
          <p:nvPr/>
        </p:nvSpPr>
        <p:spPr>
          <a:xfrm>
            <a:off x="4552454" y="6296710"/>
            <a:ext cx="695209" cy="20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Review</a:t>
            </a:r>
            <a:endParaRPr lang="en-US" sz="700" dirty="0">
              <a:solidFill>
                <a:schemeClr val="dk1"/>
              </a:solidFill>
            </a:endParaRPr>
          </a:p>
        </p:txBody>
      </p:sp>
      <p:pic>
        <p:nvPicPr>
          <p:cNvPr id="354" name="Imagen 353">
            <a:extLst>
              <a:ext uri="{FF2B5EF4-FFF2-40B4-BE49-F238E27FC236}">
                <a16:creationId xmlns:a16="http://schemas.microsoft.com/office/drawing/2014/main" id="{B300FC52-822D-3A48-95EA-BEE73902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470" y="2532548"/>
            <a:ext cx="770886" cy="770886"/>
          </a:xfrm>
          <a:prstGeom prst="rect">
            <a:avLst/>
          </a:prstGeom>
        </p:spPr>
      </p:pic>
      <p:sp>
        <p:nvSpPr>
          <p:cNvPr id="355" name="Rectángulo 354">
            <a:extLst>
              <a:ext uri="{FF2B5EF4-FFF2-40B4-BE49-F238E27FC236}">
                <a16:creationId xmlns:a16="http://schemas.microsoft.com/office/drawing/2014/main" id="{2C386BAA-5476-5F44-A0A0-E69A3BE4DAB0}"/>
              </a:ext>
            </a:extLst>
          </p:cNvPr>
          <p:cNvSpPr/>
          <p:nvPr/>
        </p:nvSpPr>
        <p:spPr>
          <a:xfrm>
            <a:off x="3579673" y="3147118"/>
            <a:ext cx="672323" cy="182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2"/>
                </a:solidFill>
              </a:rPr>
              <a:t>24 Horas</a:t>
            </a:r>
            <a:endParaRPr lang="es-CO" sz="800" dirty="0">
              <a:solidFill>
                <a:schemeClr val="tx2"/>
              </a:solidFill>
            </a:endParaRPr>
          </a:p>
        </p:txBody>
      </p:sp>
      <p:sp>
        <p:nvSpPr>
          <p:cNvPr id="356" name="Rectángulo 355">
            <a:extLst>
              <a:ext uri="{FF2B5EF4-FFF2-40B4-BE49-F238E27FC236}">
                <a16:creationId xmlns:a16="http://schemas.microsoft.com/office/drawing/2014/main" id="{DA7960EB-F776-FE49-A133-87B719D3F5BC}"/>
              </a:ext>
            </a:extLst>
          </p:cNvPr>
          <p:cNvSpPr/>
          <p:nvPr/>
        </p:nvSpPr>
        <p:spPr>
          <a:xfrm>
            <a:off x="4040000" y="2843613"/>
            <a:ext cx="672323" cy="182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 dirty="0">
                <a:solidFill>
                  <a:schemeClr val="tx2"/>
                </a:solidFill>
              </a:rPr>
              <a:t>X</a:t>
            </a:r>
            <a:r>
              <a:rPr lang="es-ES" sz="900" dirty="0">
                <a:solidFill>
                  <a:schemeClr val="tx2"/>
                </a:solidFill>
              </a:rPr>
              <a:t> 4 Sprints</a:t>
            </a:r>
          </a:p>
          <a:p>
            <a:pPr algn="ctr"/>
            <a:endParaRPr lang="es-ES" sz="900" dirty="0">
              <a:solidFill>
                <a:schemeClr val="tx2"/>
              </a:solidFill>
            </a:endParaRPr>
          </a:p>
          <a:p>
            <a:pPr algn="ctr"/>
            <a:r>
              <a:rPr lang="es-ES" sz="900" dirty="0">
                <a:solidFill>
                  <a:schemeClr val="tx2"/>
                </a:solidFill>
              </a:rPr>
              <a:t>4,5 Horas</a:t>
            </a:r>
            <a:endParaRPr lang="es-CO" sz="900" dirty="0">
              <a:solidFill>
                <a:schemeClr val="tx2"/>
              </a:solidFill>
            </a:endParaRPr>
          </a:p>
        </p:txBody>
      </p:sp>
      <p:sp>
        <p:nvSpPr>
          <p:cNvPr id="357" name="Rectángulo 356">
            <a:extLst>
              <a:ext uri="{FF2B5EF4-FFF2-40B4-BE49-F238E27FC236}">
                <a16:creationId xmlns:a16="http://schemas.microsoft.com/office/drawing/2014/main" id="{7C62EDB5-CAFD-9D42-9E2F-7E78C6BC8743}"/>
              </a:ext>
            </a:extLst>
          </p:cNvPr>
          <p:cNvSpPr/>
          <p:nvPr/>
        </p:nvSpPr>
        <p:spPr>
          <a:xfrm>
            <a:off x="4552454" y="6097066"/>
            <a:ext cx="695209" cy="20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Execute</a:t>
            </a:r>
            <a:endParaRPr lang="en-US" sz="700" dirty="0">
              <a:solidFill>
                <a:schemeClr val="dk1"/>
              </a:solidFill>
            </a:endParaRPr>
          </a:p>
        </p:txBody>
      </p:sp>
      <p:sp>
        <p:nvSpPr>
          <p:cNvPr id="358" name="Rectángulo 357">
            <a:extLst>
              <a:ext uri="{FF2B5EF4-FFF2-40B4-BE49-F238E27FC236}">
                <a16:creationId xmlns:a16="http://schemas.microsoft.com/office/drawing/2014/main" id="{44A4CB71-0E5D-9443-BD9E-70F97ACD6EAA}"/>
              </a:ext>
            </a:extLst>
          </p:cNvPr>
          <p:cNvSpPr/>
          <p:nvPr/>
        </p:nvSpPr>
        <p:spPr>
          <a:xfrm>
            <a:off x="4552454" y="5900470"/>
            <a:ext cx="695209" cy="20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dk1"/>
                </a:solidFill>
              </a:rPr>
              <a:t>Plan</a:t>
            </a:r>
          </a:p>
        </p:txBody>
      </p:sp>
      <p:sp>
        <p:nvSpPr>
          <p:cNvPr id="360" name="Rectángulo 359">
            <a:extLst>
              <a:ext uri="{FF2B5EF4-FFF2-40B4-BE49-F238E27FC236}">
                <a16:creationId xmlns:a16="http://schemas.microsoft.com/office/drawing/2014/main" id="{9C307829-9F1F-624B-B64D-8B17AC0A88D9}"/>
              </a:ext>
            </a:extLst>
          </p:cNvPr>
          <p:cNvSpPr/>
          <p:nvPr/>
        </p:nvSpPr>
        <p:spPr>
          <a:xfrm>
            <a:off x="5266318" y="6300107"/>
            <a:ext cx="1368000" cy="190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Review</a:t>
            </a:r>
            <a:endParaRPr lang="en-US" sz="700" dirty="0">
              <a:solidFill>
                <a:schemeClr val="dk1"/>
              </a:solidFill>
            </a:endParaRPr>
          </a:p>
        </p:txBody>
      </p:sp>
      <p:sp>
        <p:nvSpPr>
          <p:cNvPr id="361" name="Rectángulo 360">
            <a:extLst>
              <a:ext uri="{FF2B5EF4-FFF2-40B4-BE49-F238E27FC236}">
                <a16:creationId xmlns:a16="http://schemas.microsoft.com/office/drawing/2014/main" id="{8760D80B-84FD-5F47-9098-F864C8259D37}"/>
              </a:ext>
            </a:extLst>
          </p:cNvPr>
          <p:cNvSpPr/>
          <p:nvPr/>
        </p:nvSpPr>
        <p:spPr>
          <a:xfrm>
            <a:off x="5266318" y="6106519"/>
            <a:ext cx="1368000" cy="190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Execute</a:t>
            </a:r>
            <a:endParaRPr lang="en-US" sz="700" dirty="0">
              <a:solidFill>
                <a:schemeClr val="dk1"/>
              </a:solidFill>
            </a:endParaRPr>
          </a:p>
        </p:txBody>
      </p:sp>
      <p:sp>
        <p:nvSpPr>
          <p:cNvPr id="364" name="Rectángulo 363">
            <a:extLst>
              <a:ext uri="{FF2B5EF4-FFF2-40B4-BE49-F238E27FC236}">
                <a16:creationId xmlns:a16="http://schemas.microsoft.com/office/drawing/2014/main" id="{937BDA59-6685-6641-A90F-DDD96AC14166}"/>
              </a:ext>
            </a:extLst>
          </p:cNvPr>
          <p:cNvSpPr/>
          <p:nvPr/>
        </p:nvSpPr>
        <p:spPr>
          <a:xfrm>
            <a:off x="5267676" y="5319219"/>
            <a:ext cx="1368000" cy="1901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Review</a:t>
            </a:r>
            <a:endParaRPr lang="en-US" sz="700" dirty="0">
              <a:solidFill>
                <a:schemeClr val="dk1"/>
              </a:solidFill>
            </a:endParaRPr>
          </a:p>
        </p:txBody>
      </p:sp>
      <p:sp>
        <p:nvSpPr>
          <p:cNvPr id="365" name="Rectángulo 364">
            <a:extLst>
              <a:ext uri="{FF2B5EF4-FFF2-40B4-BE49-F238E27FC236}">
                <a16:creationId xmlns:a16="http://schemas.microsoft.com/office/drawing/2014/main" id="{6CEC4581-D447-6F42-9C84-58CA3F05D9C6}"/>
              </a:ext>
            </a:extLst>
          </p:cNvPr>
          <p:cNvSpPr/>
          <p:nvPr/>
        </p:nvSpPr>
        <p:spPr>
          <a:xfrm>
            <a:off x="5267676" y="5119575"/>
            <a:ext cx="1368000" cy="1901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Execute</a:t>
            </a:r>
            <a:endParaRPr lang="en-US" sz="700" dirty="0">
              <a:solidFill>
                <a:schemeClr val="dk1"/>
              </a:solidFill>
            </a:endParaRPr>
          </a:p>
        </p:txBody>
      </p:sp>
      <p:sp>
        <p:nvSpPr>
          <p:cNvPr id="366" name="Rectángulo 365">
            <a:extLst>
              <a:ext uri="{FF2B5EF4-FFF2-40B4-BE49-F238E27FC236}">
                <a16:creationId xmlns:a16="http://schemas.microsoft.com/office/drawing/2014/main" id="{84989087-9780-E848-91E6-A8BC633B10F2}"/>
              </a:ext>
            </a:extLst>
          </p:cNvPr>
          <p:cNvSpPr/>
          <p:nvPr/>
        </p:nvSpPr>
        <p:spPr>
          <a:xfrm>
            <a:off x="5267676" y="4922979"/>
            <a:ext cx="1368000" cy="1901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Plan</a:t>
            </a:r>
            <a:endParaRPr lang="en-US" sz="700" dirty="0">
              <a:solidFill>
                <a:schemeClr val="dk1"/>
              </a:solidFill>
            </a:endParaRPr>
          </a:p>
        </p:txBody>
      </p:sp>
      <p:sp>
        <p:nvSpPr>
          <p:cNvPr id="379" name="Rectángulo 378">
            <a:extLst>
              <a:ext uri="{FF2B5EF4-FFF2-40B4-BE49-F238E27FC236}">
                <a16:creationId xmlns:a16="http://schemas.microsoft.com/office/drawing/2014/main" id="{A8B4AF3A-533C-A449-8B86-16DFCF06059A}"/>
              </a:ext>
            </a:extLst>
          </p:cNvPr>
          <p:cNvSpPr/>
          <p:nvPr/>
        </p:nvSpPr>
        <p:spPr>
          <a:xfrm>
            <a:off x="6657606" y="6499791"/>
            <a:ext cx="1371600" cy="190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Retro</a:t>
            </a:r>
            <a:endParaRPr lang="en-US" sz="700" dirty="0">
              <a:solidFill>
                <a:schemeClr val="dk1"/>
              </a:solidFill>
            </a:endParaRPr>
          </a:p>
        </p:txBody>
      </p:sp>
      <p:sp>
        <p:nvSpPr>
          <p:cNvPr id="380" name="Rectángulo 379">
            <a:extLst>
              <a:ext uri="{FF2B5EF4-FFF2-40B4-BE49-F238E27FC236}">
                <a16:creationId xmlns:a16="http://schemas.microsoft.com/office/drawing/2014/main" id="{96CEBC8C-FA3B-5841-9F9E-08F14096DCDD}"/>
              </a:ext>
            </a:extLst>
          </p:cNvPr>
          <p:cNvSpPr/>
          <p:nvPr/>
        </p:nvSpPr>
        <p:spPr>
          <a:xfrm>
            <a:off x="6653241" y="6300107"/>
            <a:ext cx="1371600" cy="190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Review</a:t>
            </a:r>
            <a:endParaRPr lang="en-US" sz="700" dirty="0">
              <a:solidFill>
                <a:schemeClr val="dk1"/>
              </a:solidFill>
            </a:endParaRPr>
          </a:p>
        </p:txBody>
      </p:sp>
      <p:sp>
        <p:nvSpPr>
          <p:cNvPr id="381" name="Rectángulo 380">
            <a:extLst>
              <a:ext uri="{FF2B5EF4-FFF2-40B4-BE49-F238E27FC236}">
                <a16:creationId xmlns:a16="http://schemas.microsoft.com/office/drawing/2014/main" id="{F361CDF0-5A75-4C48-A624-34C9E338409B}"/>
              </a:ext>
            </a:extLst>
          </p:cNvPr>
          <p:cNvSpPr/>
          <p:nvPr/>
        </p:nvSpPr>
        <p:spPr>
          <a:xfrm>
            <a:off x="6653241" y="6106519"/>
            <a:ext cx="1371600" cy="190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Execute</a:t>
            </a:r>
            <a:endParaRPr lang="en-US" sz="700" dirty="0">
              <a:solidFill>
                <a:schemeClr val="dk1"/>
              </a:solidFill>
            </a:endParaRPr>
          </a:p>
        </p:txBody>
      </p:sp>
      <p:sp>
        <p:nvSpPr>
          <p:cNvPr id="383" name="Rectángulo 382">
            <a:extLst>
              <a:ext uri="{FF2B5EF4-FFF2-40B4-BE49-F238E27FC236}">
                <a16:creationId xmlns:a16="http://schemas.microsoft.com/office/drawing/2014/main" id="{74A5D8CC-4BE4-684F-B81E-55D07AD56EA6}"/>
              </a:ext>
            </a:extLst>
          </p:cNvPr>
          <p:cNvSpPr/>
          <p:nvPr/>
        </p:nvSpPr>
        <p:spPr>
          <a:xfrm>
            <a:off x="6653754" y="5518598"/>
            <a:ext cx="1371600" cy="1901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Retro</a:t>
            </a:r>
            <a:endParaRPr lang="en-US" sz="700" dirty="0">
              <a:solidFill>
                <a:schemeClr val="dk1"/>
              </a:solidFill>
            </a:endParaRPr>
          </a:p>
        </p:txBody>
      </p:sp>
      <p:sp>
        <p:nvSpPr>
          <p:cNvPr id="384" name="Rectángulo 383">
            <a:extLst>
              <a:ext uri="{FF2B5EF4-FFF2-40B4-BE49-F238E27FC236}">
                <a16:creationId xmlns:a16="http://schemas.microsoft.com/office/drawing/2014/main" id="{1555006C-A6FF-9947-B1F0-E3E985B7A363}"/>
              </a:ext>
            </a:extLst>
          </p:cNvPr>
          <p:cNvSpPr/>
          <p:nvPr/>
        </p:nvSpPr>
        <p:spPr>
          <a:xfrm>
            <a:off x="6653754" y="5312858"/>
            <a:ext cx="1371600" cy="1901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Review</a:t>
            </a:r>
            <a:endParaRPr lang="en-US" sz="700" dirty="0">
              <a:solidFill>
                <a:schemeClr val="dk1"/>
              </a:solidFill>
            </a:endParaRPr>
          </a:p>
        </p:txBody>
      </p:sp>
      <p:sp>
        <p:nvSpPr>
          <p:cNvPr id="385" name="Rectángulo 384">
            <a:extLst>
              <a:ext uri="{FF2B5EF4-FFF2-40B4-BE49-F238E27FC236}">
                <a16:creationId xmlns:a16="http://schemas.microsoft.com/office/drawing/2014/main" id="{0FE1B69A-1C2F-D34F-A4CE-15593DC9ABB4}"/>
              </a:ext>
            </a:extLst>
          </p:cNvPr>
          <p:cNvSpPr/>
          <p:nvPr/>
        </p:nvSpPr>
        <p:spPr>
          <a:xfrm>
            <a:off x="6653754" y="5113214"/>
            <a:ext cx="1371600" cy="1901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Execute</a:t>
            </a:r>
            <a:endParaRPr lang="en-US" sz="700" dirty="0">
              <a:solidFill>
                <a:schemeClr val="dk1"/>
              </a:solidFill>
            </a:endParaRPr>
          </a:p>
        </p:txBody>
      </p:sp>
      <p:sp>
        <p:nvSpPr>
          <p:cNvPr id="386" name="Rectángulo 385">
            <a:extLst>
              <a:ext uri="{FF2B5EF4-FFF2-40B4-BE49-F238E27FC236}">
                <a16:creationId xmlns:a16="http://schemas.microsoft.com/office/drawing/2014/main" id="{7FFE3F20-C6B5-4C45-A88F-3EC2AB36B219}"/>
              </a:ext>
            </a:extLst>
          </p:cNvPr>
          <p:cNvSpPr/>
          <p:nvPr/>
        </p:nvSpPr>
        <p:spPr>
          <a:xfrm>
            <a:off x="6653754" y="4916618"/>
            <a:ext cx="1371600" cy="1901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Plan</a:t>
            </a:r>
            <a:endParaRPr lang="en-US" sz="700" dirty="0">
              <a:solidFill>
                <a:schemeClr val="dk1"/>
              </a:solidFill>
            </a:endParaRPr>
          </a:p>
        </p:txBody>
      </p:sp>
      <p:grpSp>
        <p:nvGrpSpPr>
          <p:cNvPr id="248" name="Grupo 247">
            <a:extLst>
              <a:ext uri="{FF2B5EF4-FFF2-40B4-BE49-F238E27FC236}">
                <a16:creationId xmlns:a16="http://schemas.microsoft.com/office/drawing/2014/main" id="{BC46B691-AF02-3C4D-BC65-E4B1A8029500}"/>
              </a:ext>
            </a:extLst>
          </p:cNvPr>
          <p:cNvGrpSpPr/>
          <p:nvPr/>
        </p:nvGrpSpPr>
        <p:grpSpPr>
          <a:xfrm>
            <a:off x="6550889" y="4550447"/>
            <a:ext cx="187072" cy="2147200"/>
            <a:chOff x="4559300" y="2984500"/>
            <a:chExt cx="187072" cy="2147200"/>
          </a:xfrm>
        </p:grpSpPr>
        <p:sp>
          <p:nvSpPr>
            <p:cNvPr id="250" name="Elipse 249">
              <a:extLst>
                <a:ext uri="{FF2B5EF4-FFF2-40B4-BE49-F238E27FC236}">
                  <a16:creationId xmlns:a16="http://schemas.microsoft.com/office/drawing/2014/main" id="{8921B302-5E4C-5D47-A122-3AFDEC3E3B94}"/>
                </a:ext>
              </a:extLst>
            </p:cNvPr>
            <p:cNvSpPr/>
            <p:nvPr/>
          </p:nvSpPr>
          <p:spPr>
            <a:xfrm>
              <a:off x="4559300" y="2984500"/>
              <a:ext cx="187072" cy="203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252" name="Conector recto 251">
              <a:extLst>
                <a:ext uri="{FF2B5EF4-FFF2-40B4-BE49-F238E27FC236}">
                  <a16:creationId xmlns:a16="http://schemas.microsoft.com/office/drawing/2014/main" id="{B4D858D5-B50F-E140-B39A-211F0B28DDFB}"/>
                </a:ext>
              </a:extLst>
            </p:cNvPr>
            <p:cNvCxnSpPr>
              <a:cxnSpLocks/>
            </p:cNvCxnSpPr>
            <p:nvPr/>
          </p:nvCxnSpPr>
          <p:spPr>
            <a:xfrm>
              <a:off x="4652836" y="3187700"/>
              <a:ext cx="0" cy="194400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3" name="Grupo 272">
            <a:extLst>
              <a:ext uri="{FF2B5EF4-FFF2-40B4-BE49-F238E27FC236}">
                <a16:creationId xmlns:a16="http://schemas.microsoft.com/office/drawing/2014/main" id="{E14569A4-FD4E-514F-A99C-37DC1CF841C8}"/>
              </a:ext>
            </a:extLst>
          </p:cNvPr>
          <p:cNvGrpSpPr/>
          <p:nvPr/>
        </p:nvGrpSpPr>
        <p:grpSpPr>
          <a:xfrm>
            <a:off x="7940027" y="4550447"/>
            <a:ext cx="187072" cy="2147200"/>
            <a:chOff x="4559300" y="2984500"/>
            <a:chExt cx="187072" cy="2147200"/>
          </a:xfrm>
        </p:grpSpPr>
        <p:sp>
          <p:nvSpPr>
            <p:cNvPr id="278" name="Elipse 277">
              <a:extLst>
                <a:ext uri="{FF2B5EF4-FFF2-40B4-BE49-F238E27FC236}">
                  <a16:creationId xmlns:a16="http://schemas.microsoft.com/office/drawing/2014/main" id="{2D272074-1189-4746-8681-640083B8988A}"/>
                </a:ext>
              </a:extLst>
            </p:cNvPr>
            <p:cNvSpPr/>
            <p:nvPr/>
          </p:nvSpPr>
          <p:spPr>
            <a:xfrm>
              <a:off x="4559300" y="2984500"/>
              <a:ext cx="187072" cy="203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279" name="Conector recto 278">
              <a:extLst>
                <a:ext uri="{FF2B5EF4-FFF2-40B4-BE49-F238E27FC236}">
                  <a16:creationId xmlns:a16="http://schemas.microsoft.com/office/drawing/2014/main" id="{6817196A-1CB4-034F-A1FE-966021BAA677}"/>
                </a:ext>
              </a:extLst>
            </p:cNvPr>
            <p:cNvCxnSpPr>
              <a:cxnSpLocks/>
            </p:cNvCxnSpPr>
            <p:nvPr/>
          </p:nvCxnSpPr>
          <p:spPr>
            <a:xfrm>
              <a:off x="4652836" y="3187700"/>
              <a:ext cx="0" cy="194400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upo 227">
            <a:extLst>
              <a:ext uri="{FF2B5EF4-FFF2-40B4-BE49-F238E27FC236}">
                <a16:creationId xmlns:a16="http://schemas.microsoft.com/office/drawing/2014/main" id="{6D865DDA-797A-614A-A3C9-DF000BF6BB43}"/>
              </a:ext>
            </a:extLst>
          </p:cNvPr>
          <p:cNvGrpSpPr/>
          <p:nvPr/>
        </p:nvGrpSpPr>
        <p:grpSpPr>
          <a:xfrm>
            <a:off x="5164049" y="4550447"/>
            <a:ext cx="187072" cy="2147200"/>
            <a:chOff x="4559300" y="2984500"/>
            <a:chExt cx="187072" cy="2147200"/>
          </a:xfrm>
        </p:grpSpPr>
        <p:sp>
          <p:nvSpPr>
            <p:cNvPr id="229" name="Elipse 228">
              <a:extLst>
                <a:ext uri="{FF2B5EF4-FFF2-40B4-BE49-F238E27FC236}">
                  <a16:creationId xmlns:a16="http://schemas.microsoft.com/office/drawing/2014/main" id="{0D1BBC9D-C55F-B14F-A3F3-922C7CD68AD0}"/>
                </a:ext>
              </a:extLst>
            </p:cNvPr>
            <p:cNvSpPr/>
            <p:nvPr/>
          </p:nvSpPr>
          <p:spPr>
            <a:xfrm>
              <a:off x="4559300" y="2984500"/>
              <a:ext cx="187072" cy="203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230" name="Conector recto 229">
              <a:extLst>
                <a:ext uri="{FF2B5EF4-FFF2-40B4-BE49-F238E27FC236}">
                  <a16:creationId xmlns:a16="http://schemas.microsoft.com/office/drawing/2014/main" id="{59A7741D-CFAF-EC4C-9244-F2630C0CE328}"/>
                </a:ext>
              </a:extLst>
            </p:cNvPr>
            <p:cNvCxnSpPr>
              <a:cxnSpLocks/>
            </p:cNvCxnSpPr>
            <p:nvPr/>
          </p:nvCxnSpPr>
          <p:spPr>
            <a:xfrm>
              <a:off x="4652836" y="3187700"/>
              <a:ext cx="0" cy="194400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sp>
        <p:nvSpPr>
          <p:cNvPr id="395" name="Rectángulo 394">
            <a:extLst>
              <a:ext uri="{FF2B5EF4-FFF2-40B4-BE49-F238E27FC236}">
                <a16:creationId xmlns:a16="http://schemas.microsoft.com/office/drawing/2014/main" id="{DDBD92D1-DC49-E14D-8A11-7CD2243BF166}"/>
              </a:ext>
            </a:extLst>
          </p:cNvPr>
          <p:cNvSpPr/>
          <p:nvPr/>
        </p:nvSpPr>
        <p:spPr>
          <a:xfrm>
            <a:off x="5263361" y="6499673"/>
            <a:ext cx="1368000" cy="190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Retro</a:t>
            </a:r>
            <a:endParaRPr lang="en-US" sz="700" dirty="0">
              <a:solidFill>
                <a:schemeClr val="dk1"/>
              </a:solidFill>
            </a:endParaRPr>
          </a:p>
        </p:txBody>
      </p:sp>
      <p:sp>
        <p:nvSpPr>
          <p:cNvPr id="396" name="Rectángulo 395">
            <a:extLst>
              <a:ext uri="{FF2B5EF4-FFF2-40B4-BE49-F238E27FC236}">
                <a16:creationId xmlns:a16="http://schemas.microsoft.com/office/drawing/2014/main" id="{BD975226-8AC0-344B-94F1-ECEA1CAD18D2}"/>
              </a:ext>
            </a:extLst>
          </p:cNvPr>
          <p:cNvSpPr/>
          <p:nvPr/>
        </p:nvSpPr>
        <p:spPr>
          <a:xfrm>
            <a:off x="5268179" y="5912489"/>
            <a:ext cx="1368000" cy="1901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Plan</a:t>
            </a:r>
            <a:endParaRPr lang="en-US" sz="700" dirty="0">
              <a:solidFill>
                <a:schemeClr val="dk1"/>
              </a:solidFill>
            </a:endParaRPr>
          </a:p>
        </p:txBody>
      </p:sp>
      <p:sp>
        <p:nvSpPr>
          <p:cNvPr id="398" name="Rectángulo 397">
            <a:extLst>
              <a:ext uri="{FF2B5EF4-FFF2-40B4-BE49-F238E27FC236}">
                <a16:creationId xmlns:a16="http://schemas.microsoft.com/office/drawing/2014/main" id="{72639BD2-89CD-1F4C-861A-3A722196EA48}"/>
              </a:ext>
            </a:extLst>
          </p:cNvPr>
          <p:cNvSpPr/>
          <p:nvPr/>
        </p:nvSpPr>
        <p:spPr>
          <a:xfrm>
            <a:off x="6654257" y="5906128"/>
            <a:ext cx="1371600" cy="1901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Plan</a:t>
            </a:r>
            <a:endParaRPr lang="en-US" sz="700" dirty="0">
              <a:solidFill>
                <a:schemeClr val="dk1"/>
              </a:solidFill>
            </a:endParaRPr>
          </a:p>
        </p:txBody>
      </p:sp>
      <p:sp>
        <p:nvSpPr>
          <p:cNvPr id="400" name="Rectángulo 399">
            <a:extLst>
              <a:ext uri="{FF2B5EF4-FFF2-40B4-BE49-F238E27FC236}">
                <a16:creationId xmlns:a16="http://schemas.microsoft.com/office/drawing/2014/main" id="{A5AE4C7C-E987-2F40-8329-6FFEFBFBC60E}"/>
              </a:ext>
            </a:extLst>
          </p:cNvPr>
          <p:cNvSpPr/>
          <p:nvPr/>
        </p:nvSpPr>
        <p:spPr>
          <a:xfrm>
            <a:off x="5266680" y="5530040"/>
            <a:ext cx="1368000" cy="1901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Retro</a:t>
            </a:r>
            <a:endParaRPr lang="en-US" sz="700" dirty="0">
              <a:solidFill>
                <a:schemeClr val="dk1"/>
              </a:solidFill>
            </a:endParaRPr>
          </a:p>
        </p:txBody>
      </p:sp>
      <p:cxnSp>
        <p:nvCxnSpPr>
          <p:cNvPr id="37" name="Conector angular 36">
            <a:extLst>
              <a:ext uri="{FF2B5EF4-FFF2-40B4-BE49-F238E27FC236}">
                <a16:creationId xmlns:a16="http://schemas.microsoft.com/office/drawing/2014/main" id="{2B28D0E0-67A0-C54A-AF7C-D3DA442849CB}"/>
              </a:ext>
            </a:extLst>
          </p:cNvPr>
          <p:cNvCxnSpPr>
            <a:cxnSpLocks/>
            <a:stCxn id="287" idx="0"/>
            <a:endCxn id="290" idx="0"/>
          </p:cNvCxnSpPr>
          <p:nvPr/>
        </p:nvCxnSpPr>
        <p:spPr>
          <a:xfrm rot="5400000" flipH="1" flipV="1">
            <a:off x="5950113" y="3303448"/>
            <a:ext cx="12700" cy="1386840"/>
          </a:xfrm>
          <a:prstGeom prst="bentConnector3">
            <a:avLst>
              <a:gd name="adj1" fmla="val 126666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1" name="Conector angular 400">
            <a:extLst>
              <a:ext uri="{FF2B5EF4-FFF2-40B4-BE49-F238E27FC236}">
                <a16:creationId xmlns:a16="http://schemas.microsoft.com/office/drawing/2014/main" id="{F857A927-A364-1140-8A5C-786D0ECE0C90}"/>
              </a:ext>
            </a:extLst>
          </p:cNvPr>
          <p:cNvCxnSpPr>
            <a:cxnSpLocks/>
            <a:stCxn id="290" idx="0"/>
            <a:endCxn id="306" idx="0"/>
          </p:cNvCxnSpPr>
          <p:nvPr/>
        </p:nvCxnSpPr>
        <p:spPr>
          <a:xfrm rot="5400000" flipH="1" flipV="1">
            <a:off x="7341525" y="3298876"/>
            <a:ext cx="12700" cy="1395984"/>
          </a:xfrm>
          <a:prstGeom prst="bentConnector3">
            <a:avLst>
              <a:gd name="adj1" fmla="val 126666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2" name="Rectángulo 401">
            <a:extLst>
              <a:ext uri="{FF2B5EF4-FFF2-40B4-BE49-F238E27FC236}">
                <a16:creationId xmlns:a16="http://schemas.microsoft.com/office/drawing/2014/main" id="{009CA218-7116-6A4A-8804-025EFAFB636B}"/>
              </a:ext>
            </a:extLst>
          </p:cNvPr>
          <p:cNvSpPr/>
          <p:nvPr/>
        </p:nvSpPr>
        <p:spPr>
          <a:xfrm>
            <a:off x="5626142" y="3684491"/>
            <a:ext cx="672323" cy="294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2"/>
                </a:solidFill>
              </a:rPr>
              <a:t>Continuous</a:t>
            </a:r>
          </a:p>
          <a:p>
            <a:pPr algn="ctr"/>
            <a:r>
              <a:rPr lang="es-ES" sz="700" dirty="0">
                <a:solidFill>
                  <a:schemeClr val="tx2"/>
                </a:solidFill>
              </a:rPr>
              <a:t>Integration</a:t>
            </a:r>
            <a:endParaRPr lang="es-CO" sz="700" dirty="0">
              <a:solidFill>
                <a:schemeClr val="tx2"/>
              </a:solidFill>
            </a:endParaRPr>
          </a:p>
        </p:txBody>
      </p:sp>
      <p:sp>
        <p:nvSpPr>
          <p:cNvPr id="403" name="Rectángulo 402">
            <a:extLst>
              <a:ext uri="{FF2B5EF4-FFF2-40B4-BE49-F238E27FC236}">
                <a16:creationId xmlns:a16="http://schemas.microsoft.com/office/drawing/2014/main" id="{C2AD2DB3-E1A3-3347-AB59-BCECA8671CAE}"/>
              </a:ext>
            </a:extLst>
          </p:cNvPr>
          <p:cNvSpPr/>
          <p:nvPr/>
        </p:nvSpPr>
        <p:spPr>
          <a:xfrm>
            <a:off x="7012983" y="3676628"/>
            <a:ext cx="672323" cy="294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2"/>
                </a:solidFill>
              </a:rPr>
              <a:t>Continuous</a:t>
            </a:r>
          </a:p>
          <a:p>
            <a:pPr algn="ctr"/>
            <a:r>
              <a:rPr lang="es-ES" sz="700" dirty="0">
                <a:solidFill>
                  <a:schemeClr val="tx2"/>
                </a:solidFill>
              </a:rPr>
              <a:t>Integration</a:t>
            </a:r>
            <a:endParaRPr lang="es-CO" sz="700" dirty="0">
              <a:solidFill>
                <a:schemeClr val="tx2"/>
              </a:solidFill>
            </a:endParaRPr>
          </a:p>
        </p:txBody>
      </p:sp>
      <p:sp>
        <p:nvSpPr>
          <p:cNvPr id="405" name="Rectángulo 404">
            <a:extLst>
              <a:ext uri="{FF2B5EF4-FFF2-40B4-BE49-F238E27FC236}">
                <a16:creationId xmlns:a16="http://schemas.microsoft.com/office/drawing/2014/main" id="{C498DA24-F572-454D-8A61-D49281DA369B}"/>
              </a:ext>
            </a:extLst>
          </p:cNvPr>
          <p:cNvSpPr/>
          <p:nvPr/>
        </p:nvSpPr>
        <p:spPr>
          <a:xfrm>
            <a:off x="4552964" y="6512451"/>
            <a:ext cx="694800" cy="1901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Retro</a:t>
            </a:r>
            <a:endParaRPr lang="en-US" sz="700" dirty="0">
              <a:solidFill>
                <a:schemeClr val="dk1"/>
              </a:solidFill>
            </a:endParaRP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F3AD6D66-A1CC-4645-8213-44BB04CB30E6}"/>
              </a:ext>
            </a:extLst>
          </p:cNvPr>
          <p:cNvSpPr/>
          <p:nvPr/>
        </p:nvSpPr>
        <p:spPr>
          <a:xfrm rot="5400000">
            <a:off x="2006237" y="2294966"/>
            <a:ext cx="428225" cy="39073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33130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" name="Diagrama 147">
            <a:extLst>
              <a:ext uri="{FF2B5EF4-FFF2-40B4-BE49-F238E27FC236}">
                <a16:creationId xmlns:a16="http://schemas.microsoft.com/office/drawing/2014/main" id="{D3D5E066-782A-4944-A9BB-379B6D26DB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6140691"/>
              </p:ext>
            </p:extLst>
          </p:nvPr>
        </p:nvGraphicFramePr>
        <p:xfrm>
          <a:off x="469900" y="827174"/>
          <a:ext cx="11224064" cy="5649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/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endParaRPr lang="es-PE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pic>
        <p:nvPicPr>
          <p:cNvPr id="85" name="Imagen 84">
            <a:extLst>
              <a:ext uri="{FF2B5EF4-FFF2-40B4-BE49-F238E27FC236}">
                <a16:creationId xmlns:a16="http://schemas.microsoft.com/office/drawing/2014/main" id="{4E5A6BDE-FC4B-DB45-B73A-F95A7781C61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49719" y="227601"/>
            <a:ext cx="344244" cy="329699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id="{09D5B376-0829-8343-BF8F-679E22E65F5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6690" y="226957"/>
            <a:ext cx="351230" cy="32969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E2CB3FC-269C-704B-8680-8EA20455AF33}"/>
              </a:ext>
            </a:extLst>
          </p:cNvPr>
          <p:cNvSpPr/>
          <p:nvPr/>
        </p:nvSpPr>
        <p:spPr>
          <a:xfrm>
            <a:off x="7795889" y="285902"/>
            <a:ext cx="73770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900" dirty="0"/>
              <a:t>ECOPETROL</a:t>
            </a:r>
            <a:endParaRPr lang="es-CO" sz="9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A8B3445-D357-3044-B976-25453885C5C0}"/>
              </a:ext>
            </a:extLst>
          </p:cNvPr>
          <p:cNvSpPr/>
          <p:nvPr/>
        </p:nvSpPr>
        <p:spPr>
          <a:xfrm>
            <a:off x="10054925" y="285902"/>
            <a:ext cx="13789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900" dirty="0"/>
              <a:t>PENSEMOS SI  Consultant</a:t>
            </a:r>
          </a:p>
        </p:txBody>
      </p:sp>
      <p:sp>
        <p:nvSpPr>
          <p:cNvPr id="253" name="Rectángulo 252">
            <a:extLst>
              <a:ext uri="{FF2B5EF4-FFF2-40B4-BE49-F238E27FC236}">
                <a16:creationId xmlns:a16="http://schemas.microsoft.com/office/drawing/2014/main" id="{0859E8EA-398E-DD4D-8A4A-A301ECB8155B}"/>
              </a:ext>
            </a:extLst>
          </p:cNvPr>
          <p:cNvSpPr/>
          <p:nvPr/>
        </p:nvSpPr>
        <p:spPr>
          <a:xfrm>
            <a:off x="3705872" y="286003"/>
            <a:ext cx="39801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000" b="1" dirty="0"/>
              <a:t>AGILE Implementation Roadmap   </a:t>
            </a:r>
            <a:endParaRPr lang="es-CO" sz="2000" b="1" dirty="0"/>
          </a:p>
        </p:txBody>
      </p:sp>
      <p:sp>
        <p:nvSpPr>
          <p:cNvPr id="264" name="Rectángulo 263">
            <a:extLst>
              <a:ext uri="{FF2B5EF4-FFF2-40B4-BE49-F238E27FC236}">
                <a16:creationId xmlns:a16="http://schemas.microsoft.com/office/drawing/2014/main" id="{359C7AE9-EE01-7A47-BAC7-2A18867D59D7}"/>
              </a:ext>
            </a:extLst>
          </p:cNvPr>
          <p:cNvSpPr/>
          <p:nvPr/>
        </p:nvSpPr>
        <p:spPr>
          <a:xfrm>
            <a:off x="8770009" y="498119"/>
            <a:ext cx="31811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1400" b="1" dirty="0"/>
              <a:t>Lean-Agile Center of Excellence</a:t>
            </a:r>
          </a:p>
        </p:txBody>
      </p:sp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A4A66452-A04C-D74D-B265-1B170C5ED260}"/>
              </a:ext>
            </a:extLst>
          </p:cNvPr>
          <p:cNvSpPr/>
          <p:nvPr/>
        </p:nvSpPr>
        <p:spPr>
          <a:xfrm>
            <a:off x="8737668" y="285902"/>
            <a:ext cx="108074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900" dirty="0"/>
              <a:t>PENSEMOS SI - RTE</a:t>
            </a:r>
            <a:endParaRPr lang="es-CO" sz="900" dirty="0"/>
          </a:p>
        </p:txBody>
      </p:sp>
      <p:pic>
        <p:nvPicPr>
          <p:cNvPr id="147" name="Imagen 146">
            <a:extLst>
              <a:ext uri="{FF2B5EF4-FFF2-40B4-BE49-F238E27FC236}">
                <a16:creationId xmlns:a16="http://schemas.microsoft.com/office/drawing/2014/main" id="{2925D73C-4914-9F46-9A38-C7185A5998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2118" y="214257"/>
            <a:ext cx="413542" cy="342399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sp>
        <p:nvSpPr>
          <p:cNvPr id="149" name="Rectángulo 148">
            <a:extLst>
              <a:ext uri="{FF2B5EF4-FFF2-40B4-BE49-F238E27FC236}">
                <a16:creationId xmlns:a16="http://schemas.microsoft.com/office/drawing/2014/main" id="{4B1B05CC-E227-BE40-9505-2FF576D484CA}"/>
              </a:ext>
            </a:extLst>
          </p:cNvPr>
          <p:cNvSpPr/>
          <p:nvPr/>
        </p:nvSpPr>
        <p:spPr>
          <a:xfrm>
            <a:off x="1632520" y="1783970"/>
            <a:ext cx="2865191" cy="603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/>
            </a:pPr>
            <a:r>
              <a:rPr lang="es-ES" sz="1200" b="1" dirty="0">
                <a:solidFill>
                  <a:schemeClr val="tx2"/>
                </a:solidFill>
              </a:rPr>
              <a:t>Habilitación del equipo: </a:t>
            </a:r>
            <a:br>
              <a:rPr lang="es-ES" sz="1200" b="1" dirty="0">
                <a:solidFill>
                  <a:schemeClr val="tx2"/>
                </a:solidFill>
              </a:rPr>
            </a:br>
            <a:r>
              <a:rPr lang="es-ES" sz="1200" b="1" dirty="0">
                <a:solidFill>
                  <a:schemeClr val="tx2"/>
                </a:solidFill>
              </a:rPr>
              <a:t>Taller de identidad de equipo </a:t>
            </a:r>
            <a:endParaRPr lang="es-CO" sz="1200" b="1" dirty="0">
              <a:solidFill>
                <a:schemeClr val="tx2"/>
              </a:solidFill>
            </a:endParaRPr>
          </a:p>
        </p:txBody>
      </p:sp>
      <p:sp>
        <p:nvSpPr>
          <p:cNvPr id="150" name="Rectángulo 149">
            <a:extLst>
              <a:ext uri="{FF2B5EF4-FFF2-40B4-BE49-F238E27FC236}">
                <a16:creationId xmlns:a16="http://schemas.microsoft.com/office/drawing/2014/main" id="{256FFF4E-C425-3549-93A3-4136103BAE89}"/>
              </a:ext>
            </a:extLst>
          </p:cNvPr>
          <p:cNvSpPr/>
          <p:nvPr/>
        </p:nvSpPr>
        <p:spPr>
          <a:xfrm>
            <a:off x="4556654" y="1758569"/>
            <a:ext cx="3417566" cy="776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¿Cuál es nuestro propósito como equipo?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¿Qué objetivos comunes nos hemos propuesto?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¿Qué acuerdos consideramos necesarios?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¿Qué valores determinaran nuestro actuar?</a:t>
            </a:r>
            <a:endParaRPr lang="es-CO" sz="1100" dirty="0">
              <a:solidFill>
                <a:schemeClr val="tx2"/>
              </a:solidFill>
            </a:endParaRPr>
          </a:p>
        </p:txBody>
      </p:sp>
      <p:sp>
        <p:nvSpPr>
          <p:cNvPr id="153" name="Rectángulo 152">
            <a:extLst>
              <a:ext uri="{FF2B5EF4-FFF2-40B4-BE49-F238E27FC236}">
                <a16:creationId xmlns:a16="http://schemas.microsoft.com/office/drawing/2014/main" id="{A361E71E-3D4C-B942-B63E-B8158FDEFEBE}"/>
              </a:ext>
            </a:extLst>
          </p:cNvPr>
          <p:cNvSpPr/>
          <p:nvPr/>
        </p:nvSpPr>
        <p:spPr>
          <a:xfrm>
            <a:off x="1797620" y="3511130"/>
            <a:ext cx="2865191" cy="603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 startAt="2"/>
            </a:pPr>
            <a:r>
              <a:rPr lang="es-ES" sz="1200" b="1" dirty="0">
                <a:solidFill>
                  <a:schemeClr val="tx2"/>
                </a:solidFill>
              </a:rPr>
              <a:t>Product Vision Board</a:t>
            </a:r>
            <a:endParaRPr lang="es-CO" sz="1200" b="1" dirty="0">
              <a:solidFill>
                <a:schemeClr val="tx2"/>
              </a:solidFill>
            </a:endParaRPr>
          </a:p>
        </p:txBody>
      </p:sp>
      <p:sp>
        <p:nvSpPr>
          <p:cNvPr id="154" name="Rectángulo 153">
            <a:extLst>
              <a:ext uri="{FF2B5EF4-FFF2-40B4-BE49-F238E27FC236}">
                <a16:creationId xmlns:a16="http://schemas.microsoft.com/office/drawing/2014/main" id="{BA410D41-D68A-1A45-AC04-AFD50F71F64B}"/>
              </a:ext>
            </a:extLst>
          </p:cNvPr>
          <p:cNvSpPr/>
          <p:nvPr/>
        </p:nvSpPr>
        <p:spPr>
          <a:xfrm>
            <a:off x="4594754" y="3630874"/>
            <a:ext cx="6568546" cy="960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Corto y preciso, ¿qué aspira ser el producto?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Segmento / Grupo de usuarios ¿Para quién estamos trabajando en el proyecto?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¿Cuáles son las necesidades del grupo de usuarios?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¿Qué características del producto satisfacen las necesidades de tus usuarios?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¿Qué valor le genera al negocio la satisfacción de necesidades del grupo de usuarios a través del producto?</a:t>
            </a:r>
            <a:endParaRPr lang="es-CO" sz="1100" dirty="0">
              <a:solidFill>
                <a:schemeClr val="tx2"/>
              </a:solidFill>
            </a:endParaRPr>
          </a:p>
        </p:txBody>
      </p:sp>
      <p:sp>
        <p:nvSpPr>
          <p:cNvPr id="159" name="Rectángulo 158">
            <a:extLst>
              <a:ext uri="{FF2B5EF4-FFF2-40B4-BE49-F238E27FC236}">
                <a16:creationId xmlns:a16="http://schemas.microsoft.com/office/drawing/2014/main" id="{9A6E2F1B-6283-4340-97F8-BD1D21E5AA02}"/>
              </a:ext>
            </a:extLst>
          </p:cNvPr>
          <p:cNvSpPr/>
          <p:nvPr/>
        </p:nvSpPr>
        <p:spPr>
          <a:xfrm>
            <a:off x="1797620" y="4627372"/>
            <a:ext cx="2865191" cy="603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 startAt="3"/>
            </a:pPr>
            <a:r>
              <a:rPr lang="es-ES" sz="1200" b="1" dirty="0">
                <a:solidFill>
                  <a:schemeClr val="tx2"/>
                </a:solidFill>
              </a:rPr>
              <a:t>Features and Enablers</a:t>
            </a:r>
            <a:endParaRPr lang="es-CO" sz="1200" b="1" dirty="0">
              <a:solidFill>
                <a:schemeClr val="tx2"/>
              </a:solidFill>
            </a:endParaRPr>
          </a:p>
        </p:txBody>
      </p:sp>
      <p:sp>
        <p:nvSpPr>
          <p:cNvPr id="160" name="Rectángulo 159">
            <a:extLst>
              <a:ext uri="{FF2B5EF4-FFF2-40B4-BE49-F238E27FC236}">
                <a16:creationId xmlns:a16="http://schemas.microsoft.com/office/drawing/2014/main" id="{BCE8DE0C-FBF8-E545-B96E-0735F4519F77}"/>
              </a:ext>
            </a:extLst>
          </p:cNvPr>
          <p:cNvSpPr/>
          <p:nvPr/>
        </p:nvSpPr>
        <p:spPr>
          <a:xfrm>
            <a:off x="4594754" y="4865107"/>
            <a:ext cx="6568546" cy="881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Refinamiento de características (Features)</a:t>
            </a:r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Hipótesis de beneficios</a:t>
            </a:r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Criterios de aceptación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Refinamiento de requerimientos no funcionales (NFRs)</a:t>
            </a:r>
            <a:endParaRPr lang="es-CO" sz="1100" dirty="0">
              <a:solidFill>
                <a:schemeClr val="tx2"/>
              </a:solidFill>
            </a:endParaRPr>
          </a:p>
        </p:txBody>
      </p:sp>
      <p:sp>
        <p:nvSpPr>
          <p:cNvPr id="161" name="Rectángulo 160">
            <a:extLst>
              <a:ext uri="{FF2B5EF4-FFF2-40B4-BE49-F238E27FC236}">
                <a16:creationId xmlns:a16="http://schemas.microsoft.com/office/drawing/2014/main" id="{947E8A8B-AFA9-4749-B9D4-DDA44055456E}"/>
              </a:ext>
            </a:extLst>
          </p:cNvPr>
          <p:cNvSpPr/>
          <p:nvPr/>
        </p:nvSpPr>
        <p:spPr>
          <a:xfrm>
            <a:off x="1797620" y="5583599"/>
            <a:ext cx="2865191" cy="603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 startAt="4"/>
            </a:pPr>
            <a:r>
              <a:rPr lang="es-ES" sz="1200" b="1" dirty="0">
                <a:solidFill>
                  <a:schemeClr val="tx2"/>
                </a:solidFill>
              </a:rPr>
              <a:t>User Story Mapping</a:t>
            </a:r>
            <a:endParaRPr lang="es-CO" sz="1200" b="1" dirty="0">
              <a:solidFill>
                <a:schemeClr val="tx2"/>
              </a:solidFill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4AF6E0B3-C146-DB4F-933C-D2CC194C1AF5}"/>
              </a:ext>
            </a:extLst>
          </p:cNvPr>
          <p:cNvSpPr/>
          <p:nvPr/>
        </p:nvSpPr>
        <p:spPr>
          <a:xfrm>
            <a:off x="4594754" y="5789185"/>
            <a:ext cx="6568546" cy="881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Descubrimiento de historias de usuario (Story)</a:t>
            </a:r>
            <a:endParaRPr lang="es-CO" sz="1100" dirty="0">
              <a:solidFill>
                <a:schemeClr val="tx2"/>
              </a:solidFill>
            </a:endParaRPr>
          </a:p>
        </p:txBody>
      </p:sp>
      <p:pic>
        <p:nvPicPr>
          <p:cNvPr id="171" name="Imagen 170">
            <a:extLst>
              <a:ext uri="{FF2B5EF4-FFF2-40B4-BE49-F238E27FC236}">
                <a16:creationId xmlns:a16="http://schemas.microsoft.com/office/drawing/2014/main" id="{387933F9-3AE9-F04F-8D37-94B00249DA2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0562" y="2412475"/>
            <a:ext cx="261471" cy="250423"/>
          </a:xfrm>
          <a:prstGeom prst="rect">
            <a:avLst/>
          </a:prstGeom>
        </p:spPr>
      </p:pic>
      <p:pic>
        <p:nvPicPr>
          <p:cNvPr id="172" name="Imagen 171">
            <a:extLst>
              <a:ext uri="{FF2B5EF4-FFF2-40B4-BE49-F238E27FC236}">
                <a16:creationId xmlns:a16="http://schemas.microsoft.com/office/drawing/2014/main" id="{DA875353-77B3-DE4A-91D6-4BB79FD848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6965" y="2407652"/>
            <a:ext cx="314106" cy="260069"/>
          </a:xfrm>
          <a:prstGeom prst="rect">
            <a:avLst/>
          </a:prstGeom>
        </p:spPr>
      </p:pic>
      <p:sp>
        <p:nvSpPr>
          <p:cNvPr id="173" name="Rectángulo 172">
            <a:extLst>
              <a:ext uri="{FF2B5EF4-FFF2-40B4-BE49-F238E27FC236}">
                <a16:creationId xmlns:a16="http://schemas.microsoft.com/office/drawing/2014/main" id="{B9962392-04E1-5546-BCC5-92D5EB69022E}"/>
              </a:ext>
            </a:extLst>
          </p:cNvPr>
          <p:cNvSpPr/>
          <p:nvPr/>
        </p:nvSpPr>
        <p:spPr>
          <a:xfrm>
            <a:off x="1902603" y="2683712"/>
            <a:ext cx="3898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RTE</a:t>
            </a:r>
            <a:endParaRPr lang="es-ES_tradnl" sz="1050" dirty="0"/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57DFAAE0-9947-CB46-A53E-8643D83A27A0}"/>
              </a:ext>
            </a:extLst>
          </p:cNvPr>
          <p:cNvSpPr/>
          <p:nvPr/>
        </p:nvSpPr>
        <p:spPr>
          <a:xfrm>
            <a:off x="2236856" y="2602921"/>
            <a:ext cx="68961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System</a:t>
            </a:r>
          </a:p>
          <a:p>
            <a:pPr algn="ctr"/>
            <a:r>
              <a:rPr lang="es-PE" sz="1050" dirty="0"/>
              <a:t>Arch/Eng</a:t>
            </a:r>
            <a:endParaRPr lang="es-ES_tradnl" sz="1050" dirty="0"/>
          </a:p>
        </p:txBody>
      </p:sp>
      <p:pic>
        <p:nvPicPr>
          <p:cNvPr id="176" name="Imagen 175">
            <a:extLst>
              <a:ext uri="{FF2B5EF4-FFF2-40B4-BE49-F238E27FC236}">
                <a16:creationId xmlns:a16="http://schemas.microsoft.com/office/drawing/2014/main" id="{8635A27A-44D5-944B-80F7-214FB2184CF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4647" y="2412475"/>
            <a:ext cx="261471" cy="250423"/>
          </a:xfrm>
          <a:prstGeom prst="rect">
            <a:avLst/>
          </a:prstGeom>
        </p:spPr>
      </p:pic>
      <p:pic>
        <p:nvPicPr>
          <p:cNvPr id="177" name="Imagen 176">
            <a:extLst>
              <a:ext uri="{FF2B5EF4-FFF2-40B4-BE49-F238E27FC236}">
                <a16:creationId xmlns:a16="http://schemas.microsoft.com/office/drawing/2014/main" id="{13B5AE0D-E5D5-8749-A2DF-15CFC80E76E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3685" y="2412475"/>
            <a:ext cx="261471" cy="250423"/>
          </a:xfrm>
          <a:prstGeom prst="rect">
            <a:avLst/>
          </a:prstGeom>
        </p:spPr>
      </p:pic>
      <p:pic>
        <p:nvPicPr>
          <p:cNvPr id="179" name="Imagen 178">
            <a:extLst>
              <a:ext uri="{FF2B5EF4-FFF2-40B4-BE49-F238E27FC236}">
                <a16:creationId xmlns:a16="http://schemas.microsoft.com/office/drawing/2014/main" id="{37BE6EEA-19D1-3340-8B56-38A29C2F230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5095" y="2412475"/>
            <a:ext cx="261471" cy="250423"/>
          </a:xfrm>
          <a:prstGeom prst="rect">
            <a:avLst/>
          </a:prstGeom>
        </p:spPr>
      </p:pic>
      <p:sp>
        <p:nvSpPr>
          <p:cNvPr id="180" name="Rectángulo 179">
            <a:extLst>
              <a:ext uri="{FF2B5EF4-FFF2-40B4-BE49-F238E27FC236}">
                <a16:creationId xmlns:a16="http://schemas.microsoft.com/office/drawing/2014/main" id="{EA2E0B21-568C-BA4C-95DC-9BAE9ADA6474}"/>
              </a:ext>
            </a:extLst>
          </p:cNvPr>
          <p:cNvSpPr/>
          <p:nvPr/>
        </p:nvSpPr>
        <p:spPr>
          <a:xfrm>
            <a:off x="3823517" y="2602921"/>
            <a:ext cx="4892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Dev </a:t>
            </a:r>
          </a:p>
          <a:p>
            <a:pPr algn="ctr"/>
            <a:r>
              <a:rPr lang="es-PE" sz="1050" dirty="0"/>
              <a:t>Team</a:t>
            </a:r>
            <a:endParaRPr lang="es-ES_tradnl" sz="1050" dirty="0"/>
          </a:p>
        </p:txBody>
      </p:sp>
      <p:sp>
        <p:nvSpPr>
          <p:cNvPr id="181" name="Rectángulo 180">
            <a:extLst>
              <a:ext uri="{FF2B5EF4-FFF2-40B4-BE49-F238E27FC236}">
                <a16:creationId xmlns:a16="http://schemas.microsoft.com/office/drawing/2014/main" id="{025F925E-4547-4A46-9212-543A957016AC}"/>
              </a:ext>
            </a:extLst>
          </p:cNvPr>
          <p:cNvSpPr/>
          <p:nvPr/>
        </p:nvSpPr>
        <p:spPr>
          <a:xfrm>
            <a:off x="2815833" y="2595227"/>
            <a:ext cx="6655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Product </a:t>
            </a:r>
          </a:p>
          <a:p>
            <a:pPr algn="ctr"/>
            <a:r>
              <a:rPr lang="es-PE" sz="1050" dirty="0"/>
              <a:t>Owner</a:t>
            </a:r>
            <a:endParaRPr lang="es-ES_tradnl" sz="1050" dirty="0"/>
          </a:p>
        </p:txBody>
      </p:sp>
      <p:sp>
        <p:nvSpPr>
          <p:cNvPr id="182" name="Rectángulo 181">
            <a:extLst>
              <a:ext uri="{FF2B5EF4-FFF2-40B4-BE49-F238E27FC236}">
                <a16:creationId xmlns:a16="http://schemas.microsoft.com/office/drawing/2014/main" id="{14069E51-F25B-824A-AA6D-93CB52BA96C9}"/>
              </a:ext>
            </a:extLst>
          </p:cNvPr>
          <p:cNvSpPr/>
          <p:nvPr/>
        </p:nvSpPr>
        <p:spPr>
          <a:xfrm>
            <a:off x="3322018" y="2602921"/>
            <a:ext cx="57580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Scrum</a:t>
            </a:r>
            <a:br>
              <a:rPr lang="es-PE" sz="1050" dirty="0"/>
            </a:br>
            <a:r>
              <a:rPr lang="es-PE" sz="1050" dirty="0"/>
              <a:t>Master</a:t>
            </a:r>
            <a:endParaRPr lang="es-ES_tradnl" sz="1050" dirty="0"/>
          </a:p>
        </p:txBody>
      </p:sp>
      <p:pic>
        <p:nvPicPr>
          <p:cNvPr id="184" name="Imagen 183">
            <a:extLst>
              <a:ext uri="{FF2B5EF4-FFF2-40B4-BE49-F238E27FC236}">
                <a16:creationId xmlns:a16="http://schemas.microsoft.com/office/drawing/2014/main" id="{A3C4E3EC-535B-674C-8EF1-F9417707122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8505" y="4070758"/>
            <a:ext cx="261471" cy="250423"/>
          </a:xfrm>
          <a:prstGeom prst="rect">
            <a:avLst/>
          </a:prstGeom>
        </p:spPr>
      </p:pic>
      <p:pic>
        <p:nvPicPr>
          <p:cNvPr id="188" name="Imagen 187">
            <a:extLst>
              <a:ext uri="{FF2B5EF4-FFF2-40B4-BE49-F238E27FC236}">
                <a16:creationId xmlns:a16="http://schemas.microsoft.com/office/drawing/2014/main" id="{D142B0B9-51D9-9A47-A917-727626C669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4908" y="4065935"/>
            <a:ext cx="314106" cy="260069"/>
          </a:xfrm>
          <a:prstGeom prst="rect">
            <a:avLst/>
          </a:prstGeom>
        </p:spPr>
      </p:pic>
      <p:sp>
        <p:nvSpPr>
          <p:cNvPr id="189" name="Rectángulo 188">
            <a:extLst>
              <a:ext uri="{FF2B5EF4-FFF2-40B4-BE49-F238E27FC236}">
                <a16:creationId xmlns:a16="http://schemas.microsoft.com/office/drawing/2014/main" id="{FD86E043-F635-8A40-9EEB-99CE4C941253}"/>
              </a:ext>
            </a:extLst>
          </p:cNvPr>
          <p:cNvSpPr/>
          <p:nvPr/>
        </p:nvSpPr>
        <p:spPr>
          <a:xfrm>
            <a:off x="2140546" y="4348081"/>
            <a:ext cx="3898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RTE</a:t>
            </a:r>
            <a:endParaRPr lang="es-ES_tradnl" sz="1050" dirty="0"/>
          </a:p>
        </p:txBody>
      </p:sp>
      <p:sp>
        <p:nvSpPr>
          <p:cNvPr id="190" name="Rectángulo 189">
            <a:extLst>
              <a:ext uri="{FF2B5EF4-FFF2-40B4-BE49-F238E27FC236}">
                <a16:creationId xmlns:a16="http://schemas.microsoft.com/office/drawing/2014/main" id="{9CE0AEF4-87DC-2E4E-9BB0-AA8B9A1E44A6}"/>
              </a:ext>
            </a:extLst>
          </p:cNvPr>
          <p:cNvSpPr/>
          <p:nvPr/>
        </p:nvSpPr>
        <p:spPr>
          <a:xfrm>
            <a:off x="2474799" y="4267290"/>
            <a:ext cx="68961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System</a:t>
            </a:r>
          </a:p>
          <a:p>
            <a:pPr algn="ctr"/>
            <a:r>
              <a:rPr lang="es-PE" sz="1050" dirty="0"/>
              <a:t>Arch/Eng</a:t>
            </a:r>
            <a:endParaRPr lang="es-ES_tradnl" sz="1050" dirty="0"/>
          </a:p>
        </p:txBody>
      </p:sp>
      <p:pic>
        <p:nvPicPr>
          <p:cNvPr id="191" name="Imagen 190">
            <a:extLst>
              <a:ext uri="{FF2B5EF4-FFF2-40B4-BE49-F238E27FC236}">
                <a16:creationId xmlns:a16="http://schemas.microsoft.com/office/drawing/2014/main" id="{222140E5-59D4-2A41-B92C-3D7F09A79B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2590" y="4070758"/>
            <a:ext cx="261471" cy="250423"/>
          </a:xfrm>
          <a:prstGeom prst="rect">
            <a:avLst/>
          </a:prstGeom>
        </p:spPr>
      </p:pic>
      <p:pic>
        <p:nvPicPr>
          <p:cNvPr id="192" name="Imagen 191">
            <a:extLst>
              <a:ext uri="{FF2B5EF4-FFF2-40B4-BE49-F238E27FC236}">
                <a16:creationId xmlns:a16="http://schemas.microsoft.com/office/drawing/2014/main" id="{69F99291-55C4-9544-BBEB-59B60D95362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1628" y="4070758"/>
            <a:ext cx="261471" cy="250423"/>
          </a:xfrm>
          <a:prstGeom prst="rect">
            <a:avLst/>
          </a:prstGeom>
        </p:spPr>
      </p:pic>
      <p:pic>
        <p:nvPicPr>
          <p:cNvPr id="193" name="Imagen 192">
            <a:extLst>
              <a:ext uri="{FF2B5EF4-FFF2-40B4-BE49-F238E27FC236}">
                <a16:creationId xmlns:a16="http://schemas.microsoft.com/office/drawing/2014/main" id="{5269732C-E5E9-824D-82C1-FAC564A929E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3038" y="4070758"/>
            <a:ext cx="261471" cy="250423"/>
          </a:xfrm>
          <a:prstGeom prst="rect">
            <a:avLst/>
          </a:prstGeom>
        </p:spPr>
      </p:pic>
      <p:sp>
        <p:nvSpPr>
          <p:cNvPr id="195" name="Rectángulo 194">
            <a:extLst>
              <a:ext uri="{FF2B5EF4-FFF2-40B4-BE49-F238E27FC236}">
                <a16:creationId xmlns:a16="http://schemas.microsoft.com/office/drawing/2014/main" id="{5B283098-C411-1E48-A023-50DC8EBCFBFF}"/>
              </a:ext>
            </a:extLst>
          </p:cNvPr>
          <p:cNvSpPr/>
          <p:nvPr/>
        </p:nvSpPr>
        <p:spPr>
          <a:xfrm>
            <a:off x="4061460" y="4267290"/>
            <a:ext cx="4892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Dev </a:t>
            </a:r>
          </a:p>
          <a:p>
            <a:pPr algn="ctr"/>
            <a:r>
              <a:rPr lang="es-PE" sz="1050" dirty="0"/>
              <a:t>Team</a:t>
            </a:r>
            <a:endParaRPr lang="es-ES_tradnl" sz="1050" dirty="0"/>
          </a:p>
        </p:txBody>
      </p:sp>
      <p:sp>
        <p:nvSpPr>
          <p:cNvPr id="196" name="Rectángulo 195">
            <a:extLst>
              <a:ext uri="{FF2B5EF4-FFF2-40B4-BE49-F238E27FC236}">
                <a16:creationId xmlns:a16="http://schemas.microsoft.com/office/drawing/2014/main" id="{21EF6098-3152-AB43-838B-17548F409842}"/>
              </a:ext>
            </a:extLst>
          </p:cNvPr>
          <p:cNvSpPr/>
          <p:nvPr/>
        </p:nvSpPr>
        <p:spPr>
          <a:xfrm>
            <a:off x="3053776" y="4259596"/>
            <a:ext cx="6655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Product </a:t>
            </a:r>
          </a:p>
          <a:p>
            <a:pPr algn="ctr"/>
            <a:r>
              <a:rPr lang="es-PE" sz="1050" dirty="0"/>
              <a:t>Owner</a:t>
            </a:r>
            <a:endParaRPr lang="es-ES_tradnl" sz="1050" dirty="0"/>
          </a:p>
        </p:txBody>
      </p:sp>
      <p:sp>
        <p:nvSpPr>
          <p:cNvPr id="197" name="Rectángulo 196">
            <a:extLst>
              <a:ext uri="{FF2B5EF4-FFF2-40B4-BE49-F238E27FC236}">
                <a16:creationId xmlns:a16="http://schemas.microsoft.com/office/drawing/2014/main" id="{FACD741C-0E02-8540-99FB-90413B2F4961}"/>
              </a:ext>
            </a:extLst>
          </p:cNvPr>
          <p:cNvSpPr/>
          <p:nvPr/>
        </p:nvSpPr>
        <p:spPr>
          <a:xfrm>
            <a:off x="3559961" y="4267290"/>
            <a:ext cx="57580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Scrum</a:t>
            </a:r>
            <a:br>
              <a:rPr lang="es-PE" sz="1050" dirty="0"/>
            </a:br>
            <a:r>
              <a:rPr lang="es-PE" sz="1050" dirty="0"/>
              <a:t>Master</a:t>
            </a:r>
            <a:endParaRPr lang="es-ES_tradnl" sz="1050" dirty="0"/>
          </a:p>
        </p:txBody>
      </p:sp>
      <p:pic>
        <p:nvPicPr>
          <p:cNvPr id="198" name="Imagen 197">
            <a:extLst>
              <a:ext uri="{FF2B5EF4-FFF2-40B4-BE49-F238E27FC236}">
                <a16:creationId xmlns:a16="http://schemas.microsoft.com/office/drawing/2014/main" id="{3C0B961C-C420-2D4C-8074-B8BCA844554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7746" y="5106320"/>
            <a:ext cx="261471" cy="250423"/>
          </a:xfrm>
          <a:prstGeom prst="rect">
            <a:avLst/>
          </a:prstGeom>
        </p:spPr>
      </p:pic>
      <p:sp>
        <p:nvSpPr>
          <p:cNvPr id="202" name="Rectángulo 201">
            <a:extLst>
              <a:ext uri="{FF2B5EF4-FFF2-40B4-BE49-F238E27FC236}">
                <a16:creationId xmlns:a16="http://schemas.microsoft.com/office/drawing/2014/main" id="{06AF8CAF-5D20-E14F-AC57-3FB05EE968C3}"/>
              </a:ext>
            </a:extLst>
          </p:cNvPr>
          <p:cNvSpPr/>
          <p:nvPr/>
        </p:nvSpPr>
        <p:spPr>
          <a:xfrm>
            <a:off x="2264040" y="5296766"/>
            <a:ext cx="68961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System</a:t>
            </a:r>
          </a:p>
          <a:p>
            <a:pPr algn="ctr"/>
            <a:r>
              <a:rPr lang="es-PE" sz="1050" dirty="0"/>
              <a:t>Arch/Eng</a:t>
            </a:r>
            <a:endParaRPr lang="es-ES_tradnl" sz="1050" dirty="0"/>
          </a:p>
        </p:txBody>
      </p:sp>
      <p:pic>
        <p:nvPicPr>
          <p:cNvPr id="203" name="Imagen 202">
            <a:extLst>
              <a:ext uri="{FF2B5EF4-FFF2-40B4-BE49-F238E27FC236}">
                <a16:creationId xmlns:a16="http://schemas.microsoft.com/office/drawing/2014/main" id="{A057F1F4-595A-FC41-8B1F-2440867743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1831" y="5106320"/>
            <a:ext cx="261471" cy="250423"/>
          </a:xfrm>
          <a:prstGeom prst="rect">
            <a:avLst/>
          </a:prstGeom>
        </p:spPr>
      </p:pic>
      <p:pic>
        <p:nvPicPr>
          <p:cNvPr id="204" name="Imagen 203">
            <a:extLst>
              <a:ext uri="{FF2B5EF4-FFF2-40B4-BE49-F238E27FC236}">
                <a16:creationId xmlns:a16="http://schemas.microsoft.com/office/drawing/2014/main" id="{CA83B01E-C4D5-474A-B24F-B0FE8EEC7D1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0869" y="5106320"/>
            <a:ext cx="261471" cy="250423"/>
          </a:xfrm>
          <a:prstGeom prst="rect">
            <a:avLst/>
          </a:prstGeom>
        </p:spPr>
      </p:pic>
      <p:pic>
        <p:nvPicPr>
          <p:cNvPr id="207" name="Imagen 206">
            <a:extLst>
              <a:ext uri="{FF2B5EF4-FFF2-40B4-BE49-F238E27FC236}">
                <a16:creationId xmlns:a16="http://schemas.microsoft.com/office/drawing/2014/main" id="{01133D91-C785-BB41-91D0-2B8457F792C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79" y="5106320"/>
            <a:ext cx="261471" cy="250423"/>
          </a:xfrm>
          <a:prstGeom prst="rect">
            <a:avLst/>
          </a:prstGeom>
        </p:spPr>
      </p:pic>
      <p:sp>
        <p:nvSpPr>
          <p:cNvPr id="208" name="Rectángulo 207">
            <a:extLst>
              <a:ext uri="{FF2B5EF4-FFF2-40B4-BE49-F238E27FC236}">
                <a16:creationId xmlns:a16="http://schemas.microsoft.com/office/drawing/2014/main" id="{AA4CFA43-FB43-8440-9D0A-FCA83E4AB5B0}"/>
              </a:ext>
            </a:extLst>
          </p:cNvPr>
          <p:cNvSpPr/>
          <p:nvPr/>
        </p:nvSpPr>
        <p:spPr>
          <a:xfrm>
            <a:off x="3850701" y="5296766"/>
            <a:ext cx="4892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Dev </a:t>
            </a:r>
          </a:p>
          <a:p>
            <a:pPr algn="ctr"/>
            <a:r>
              <a:rPr lang="es-PE" sz="1050" dirty="0"/>
              <a:t>Team</a:t>
            </a:r>
            <a:endParaRPr lang="es-ES_tradnl" sz="1050" dirty="0"/>
          </a:p>
        </p:txBody>
      </p:sp>
      <p:sp>
        <p:nvSpPr>
          <p:cNvPr id="209" name="Rectángulo 208">
            <a:extLst>
              <a:ext uri="{FF2B5EF4-FFF2-40B4-BE49-F238E27FC236}">
                <a16:creationId xmlns:a16="http://schemas.microsoft.com/office/drawing/2014/main" id="{5A9AC99F-03D6-554B-9BB1-7E8A79BCD31A}"/>
              </a:ext>
            </a:extLst>
          </p:cNvPr>
          <p:cNvSpPr/>
          <p:nvPr/>
        </p:nvSpPr>
        <p:spPr>
          <a:xfrm>
            <a:off x="2843017" y="5289072"/>
            <a:ext cx="6655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Product </a:t>
            </a:r>
          </a:p>
          <a:p>
            <a:pPr algn="ctr"/>
            <a:r>
              <a:rPr lang="es-PE" sz="1050" dirty="0"/>
              <a:t>Owner</a:t>
            </a:r>
            <a:endParaRPr lang="es-ES_tradnl" sz="1050" dirty="0"/>
          </a:p>
        </p:txBody>
      </p:sp>
      <p:sp>
        <p:nvSpPr>
          <p:cNvPr id="210" name="Rectángulo 209">
            <a:extLst>
              <a:ext uri="{FF2B5EF4-FFF2-40B4-BE49-F238E27FC236}">
                <a16:creationId xmlns:a16="http://schemas.microsoft.com/office/drawing/2014/main" id="{C2C625A3-5239-E040-AEFC-FE6C4DDB24DA}"/>
              </a:ext>
            </a:extLst>
          </p:cNvPr>
          <p:cNvSpPr/>
          <p:nvPr/>
        </p:nvSpPr>
        <p:spPr>
          <a:xfrm>
            <a:off x="3349202" y="5296766"/>
            <a:ext cx="57580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Scrum</a:t>
            </a:r>
            <a:br>
              <a:rPr lang="es-PE" sz="1050" dirty="0"/>
            </a:br>
            <a:r>
              <a:rPr lang="es-PE" sz="1050" dirty="0"/>
              <a:t>Master</a:t>
            </a:r>
            <a:endParaRPr lang="es-ES_tradnl" sz="1050" dirty="0"/>
          </a:p>
        </p:txBody>
      </p:sp>
      <p:pic>
        <p:nvPicPr>
          <p:cNvPr id="219" name="Imagen 218">
            <a:extLst>
              <a:ext uri="{FF2B5EF4-FFF2-40B4-BE49-F238E27FC236}">
                <a16:creationId xmlns:a16="http://schemas.microsoft.com/office/drawing/2014/main" id="{ECF0772F-8C9A-3344-B45B-2A5B5EB9103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0705" y="6042794"/>
            <a:ext cx="261471" cy="250423"/>
          </a:xfrm>
          <a:prstGeom prst="rect">
            <a:avLst/>
          </a:prstGeom>
        </p:spPr>
      </p:pic>
      <p:pic>
        <p:nvPicPr>
          <p:cNvPr id="220" name="Imagen 219">
            <a:extLst>
              <a:ext uri="{FF2B5EF4-FFF2-40B4-BE49-F238E27FC236}">
                <a16:creationId xmlns:a16="http://schemas.microsoft.com/office/drawing/2014/main" id="{974B9782-DF27-D545-9983-EBD0634463D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9743" y="6042794"/>
            <a:ext cx="261471" cy="250423"/>
          </a:xfrm>
          <a:prstGeom prst="rect">
            <a:avLst/>
          </a:prstGeom>
        </p:spPr>
      </p:pic>
      <p:pic>
        <p:nvPicPr>
          <p:cNvPr id="224" name="Imagen 223">
            <a:extLst>
              <a:ext uri="{FF2B5EF4-FFF2-40B4-BE49-F238E27FC236}">
                <a16:creationId xmlns:a16="http://schemas.microsoft.com/office/drawing/2014/main" id="{FF34C5B8-7F54-9848-9DB9-0ED1D0B23C1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1153" y="6042794"/>
            <a:ext cx="261471" cy="250423"/>
          </a:xfrm>
          <a:prstGeom prst="rect">
            <a:avLst/>
          </a:prstGeom>
        </p:spPr>
      </p:pic>
      <p:sp>
        <p:nvSpPr>
          <p:cNvPr id="226" name="Rectángulo 225">
            <a:extLst>
              <a:ext uri="{FF2B5EF4-FFF2-40B4-BE49-F238E27FC236}">
                <a16:creationId xmlns:a16="http://schemas.microsoft.com/office/drawing/2014/main" id="{4750A86D-3757-AF41-B755-795339D03DB1}"/>
              </a:ext>
            </a:extLst>
          </p:cNvPr>
          <p:cNvSpPr/>
          <p:nvPr/>
        </p:nvSpPr>
        <p:spPr>
          <a:xfrm>
            <a:off x="3829575" y="6233240"/>
            <a:ext cx="4892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Dev </a:t>
            </a:r>
          </a:p>
          <a:p>
            <a:pPr algn="ctr"/>
            <a:r>
              <a:rPr lang="es-PE" sz="1050" dirty="0"/>
              <a:t>Team</a:t>
            </a:r>
            <a:endParaRPr lang="es-ES_tradnl" sz="1050" dirty="0"/>
          </a:p>
        </p:txBody>
      </p:sp>
      <p:sp>
        <p:nvSpPr>
          <p:cNvPr id="227" name="Rectángulo 226">
            <a:extLst>
              <a:ext uri="{FF2B5EF4-FFF2-40B4-BE49-F238E27FC236}">
                <a16:creationId xmlns:a16="http://schemas.microsoft.com/office/drawing/2014/main" id="{745D112E-55C2-B947-9716-C757A239BF95}"/>
              </a:ext>
            </a:extLst>
          </p:cNvPr>
          <p:cNvSpPr/>
          <p:nvPr/>
        </p:nvSpPr>
        <p:spPr>
          <a:xfrm>
            <a:off x="2821891" y="6225546"/>
            <a:ext cx="6655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Product </a:t>
            </a:r>
          </a:p>
          <a:p>
            <a:pPr algn="ctr"/>
            <a:r>
              <a:rPr lang="es-PE" sz="1050" dirty="0"/>
              <a:t>Owner</a:t>
            </a:r>
            <a:endParaRPr lang="es-ES_tradnl" sz="1050" dirty="0"/>
          </a:p>
        </p:txBody>
      </p:sp>
      <p:sp>
        <p:nvSpPr>
          <p:cNvPr id="232" name="Rectángulo 231">
            <a:extLst>
              <a:ext uri="{FF2B5EF4-FFF2-40B4-BE49-F238E27FC236}">
                <a16:creationId xmlns:a16="http://schemas.microsoft.com/office/drawing/2014/main" id="{5092BE45-CEF5-E242-957F-919E970CD88E}"/>
              </a:ext>
            </a:extLst>
          </p:cNvPr>
          <p:cNvSpPr/>
          <p:nvPr/>
        </p:nvSpPr>
        <p:spPr>
          <a:xfrm>
            <a:off x="3328076" y="6233240"/>
            <a:ext cx="57580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Scrum</a:t>
            </a:r>
            <a:br>
              <a:rPr lang="es-PE" sz="1050" dirty="0"/>
            </a:br>
            <a:r>
              <a:rPr lang="es-PE" sz="1050" dirty="0"/>
              <a:t>Master</a:t>
            </a:r>
            <a:endParaRPr lang="es-ES_tradnl" sz="1050" dirty="0"/>
          </a:p>
        </p:txBody>
      </p:sp>
      <p:pic>
        <p:nvPicPr>
          <p:cNvPr id="233" name="Imagen 232">
            <a:extLst>
              <a:ext uri="{FF2B5EF4-FFF2-40B4-BE49-F238E27FC236}">
                <a16:creationId xmlns:a16="http://schemas.microsoft.com/office/drawing/2014/main" id="{72FE8091-CA3C-744B-85DE-0ACE6A9454F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0983" y="4070758"/>
            <a:ext cx="266777" cy="250423"/>
          </a:xfrm>
          <a:prstGeom prst="rect">
            <a:avLst/>
          </a:prstGeom>
        </p:spPr>
      </p:pic>
      <p:sp>
        <p:nvSpPr>
          <p:cNvPr id="234" name="Rectángulo 233">
            <a:extLst>
              <a:ext uri="{FF2B5EF4-FFF2-40B4-BE49-F238E27FC236}">
                <a16:creationId xmlns:a16="http://schemas.microsoft.com/office/drawing/2014/main" id="{6033CD2F-14A3-3547-8AE4-DA4B0417844A}"/>
              </a:ext>
            </a:extLst>
          </p:cNvPr>
          <p:cNvSpPr/>
          <p:nvPr/>
        </p:nvSpPr>
        <p:spPr>
          <a:xfrm>
            <a:off x="1568516" y="4267290"/>
            <a:ext cx="6944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Product </a:t>
            </a:r>
          </a:p>
          <a:p>
            <a:pPr algn="ctr"/>
            <a:r>
              <a:rPr lang="es-PE" sz="1050" dirty="0"/>
              <a:t>Mgmt (*)</a:t>
            </a:r>
            <a:endParaRPr lang="es-ES_tradnl" sz="1050" dirty="0"/>
          </a:p>
        </p:txBody>
      </p:sp>
      <p:pic>
        <p:nvPicPr>
          <p:cNvPr id="235" name="Imagen 234">
            <a:extLst>
              <a:ext uri="{FF2B5EF4-FFF2-40B4-BE49-F238E27FC236}">
                <a16:creationId xmlns:a16="http://schemas.microsoft.com/office/drawing/2014/main" id="{DE548193-7F9A-074C-AF0A-58AAB37958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23280" y="1610169"/>
            <a:ext cx="532149" cy="532149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5EE8463E-776A-244B-B1C0-95EBF21B9B25}"/>
              </a:ext>
            </a:extLst>
          </p:cNvPr>
          <p:cNvSpPr/>
          <p:nvPr/>
        </p:nvSpPr>
        <p:spPr>
          <a:xfrm>
            <a:off x="10863073" y="1728027"/>
            <a:ext cx="977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0.25 hora</a:t>
            </a:r>
            <a:endParaRPr lang="es-ES_tradnl" sz="1600" dirty="0"/>
          </a:p>
        </p:txBody>
      </p:sp>
      <p:pic>
        <p:nvPicPr>
          <p:cNvPr id="236" name="Imagen 235">
            <a:extLst>
              <a:ext uri="{FF2B5EF4-FFF2-40B4-BE49-F238E27FC236}">
                <a16:creationId xmlns:a16="http://schemas.microsoft.com/office/drawing/2014/main" id="{841AD240-BC7C-6B41-8B34-E9368C0538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23280" y="3565603"/>
            <a:ext cx="532149" cy="532149"/>
          </a:xfrm>
          <a:prstGeom prst="rect">
            <a:avLst/>
          </a:prstGeom>
        </p:spPr>
      </p:pic>
      <p:sp>
        <p:nvSpPr>
          <p:cNvPr id="237" name="Rectángulo 236">
            <a:extLst>
              <a:ext uri="{FF2B5EF4-FFF2-40B4-BE49-F238E27FC236}">
                <a16:creationId xmlns:a16="http://schemas.microsoft.com/office/drawing/2014/main" id="{F19C005A-6915-744A-9B03-19B0BBDA3C42}"/>
              </a:ext>
            </a:extLst>
          </p:cNvPr>
          <p:cNvSpPr/>
          <p:nvPr/>
        </p:nvSpPr>
        <p:spPr>
          <a:xfrm>
            <a:off x="10822998" y="3683461"/>
            <a:ext cx="10107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0.25horas</a:t>
            </a:r>
            <a:endParaRPr lang="es-ES_tradnl" sz="1600" dirty="0"/>
          </a:p>
        </p:txBody>
      </p:sp>
      <p:pic>
        <p:nvPicPr>
          <p:cNvPr id="238" name="Imagen 237">
            <a:extLst>
              <a:ext uri="{FF2B5EF4-FFF2-40B4-BE49-F238E27FC236}">
                <a16:creationId xmlns:a16="http://schemas.microsoft.com/office/drawing/2014/main" id="{7CB67060-005F-D74F-A7DE-AB08A92412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23280" y="4865107"/>
            <a:ext cx="532149" cy="532149"/>
          </a:xfrm>
          <a:prstGeom prst="rect">
            <a:avLst/>
          </a:prstGeom>
        </p:spPr>
      </p:pic>
      <p:sp>
        <p:nvSpPr>
          <p:cNvPr id="239" name="Rectángulo 238">
            <a:extLst>
              <a:ext uri="{FF2B5EF4-FFF2-40B4-BE49-F238E27FC236}">
                <a16:creationId xmlns:a16="http://schemas.microsoft.com/office/drawing/2014/main" id="{7E9757C1-1F72-4C4F-9D73-0F63AF3ABFFF}"/>
              </a:ext>
            </a:extLst>
          </p:cNvPr>
          <p:cNvSpPr/>
          <p:nvPr/>
        </p:nvSpPr>
        <p:spPr>
          <a:xfrm>
            <a:off x="10822998" y="4982965"/>
            <a:ext cx="1103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 0.25 horas</a:t>
            </a:r>
            <a:endParaRPr lang="es-ES_tradnl" sz="1600" dirty="0"/>
          </a:p>
        </p:txBody>
      </p:sp>
      <p:pic>
        <p:nvPicPr>
          <p:cNvPr id="240" name="Imagen 239">
            <a:extLst>
              <a:ext uri="{FF2B5EF4-FFF2-40B4-BE49-F238E27FC236}">
                <a16:creationId xmlns:a16="http://schemas.microsoft.com/office/drawing/2014/main" id="{580CE34D-CA37-EE4C-A532-1209C4AA4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23280" y="5849993"/>
            <a:ext cx="532149" cy="532149"/>
          </a:xfrm>
          <a:prstGeom prst="rect">
            <a:avLst/>
          </a:prstGeom>
        </p:spPr>
      </p:pic>
      <p:sp>
        <p:nvSpPr>
          <p:cNvPr id="243" name="Rectángulo 242">
            <a:extLst>
              <a:ext uri="{FF2B5EF4-FFF2-40B4-BE49-F238E27FC236}">
                <a16:creationId xmlns:a16="http://schemas.microsoft.com/office/drawing/2014/main" id="{3E1512B6-BBAF-F14A-8354-1E4D53DDC2FD}"/>
              </a:ext>
            </a:extLst>
          </p:cNvPr>
          <p:cNvSpPr/>
          <p:nvPr/>
        </p:nvSpPr>
        <p:spPr>
          <a:xfrm>
            <a:off x="10822998" y="5967851"/>
            <a:ext cx="10107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0.25horas</a:t>
            </a:r>
            <a:endParaRPr lang="es-ES_tradnl" sz="1600" dirty="0"/>
          </a:p>
        </p:txBody>
      </p:sp>
    </p:spTree>
    <p:extLst>
      <p:ext uri="{BB962C8B-B14F-4D97-AF65-F5344CB8AC3E}">
        <p14:creationId xmlns:p14="http://schemas.microsoft.com/office/powerpoint/2010/main" val="426906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328588"/>
              </p:ext>
            </p:extLst>
          </p:nvPr>
        </p:nvGraphicFramePr>
        <p:xfrm>
          <a:off x="310890" y="202586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Lanzamiento de Célula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CFFBF42-B462-44BA-BC7D-5856B2CD35B3}"/>
              </a:ext>
            </a:extLst>
          </p:cNvPr>
          <p:cNvSpPr txBox="1"/>
          <p:nvPr/>
        </p:nvSpPr>
        <p:spPr>
          <a:xfrm>
            <a:off x="355420" y="1113182"/>
            <a:ext cx="58972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b="1" dirty="0"/>
              <a:t>Propósito</a:t>
            </a:r>
          </a:p>
          <a:p>
            <a:r>
              <a:rPr lang="es-ES" dirty="0"/>
              <a:t>Entregar productos que cumplan las expectativas del cliente.</a:t>
            </a:r>
          </a:p>
          <a:p>
            <a:endParaRPr lang="es-ES" dirty="0"/>
          </a:p>
          <a:p>
            <a:r>
              <a:rPr lang="es-ES" b="1" dirty="0"/>
              <a:t>Objetivo</a:t>
            </a:r>
          </a:p>
          <a:p>
            <a:r>
              <a:rPr lang="es-ES" dirty="0"/>
              <a:t>Entregar productos de calidad y con valor para el negocio.</a:t>
            </a:r>
          </a:p>
          <a:p>
            <a:endParaRPr lang="es-ES" dirty="0"/>
          </a:p>
          <a:p>
            <a:r>
              <a:rPr lang="es-ES" b="1" dirty="0"/>
              <a:t>Valores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Cooperación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Transparencia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Puntualidad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b="1" dirty="0"/>
              <a:t>Acuerdos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Compromiso con la finalización de los Sprint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Claridad con la transmisión de la información.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Apagar los celulares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D905B08-1643-4CCE-B347-E008527B48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2" t="30918" r="12592" b="5602"/>
          <a:stretch/>
        </p:blipFill>
        <p:spPr>
          <a:xfrm>
            <a:off x="9363684" y="2552821"/>
            <a:ext cx="2353626" cy="336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EF47188-90A6-41F9-8F3D-B29408093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118" y="943504"/>
            <a:ext cx="2827823" cy="2120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63A8CC5-CCDD-41A2-810E-9316EC0CC531}"/>
              </a:ext>
            </a:extLst>
          </p:cNvPr>
          <p:cNvSpPr txBox="1"/>
          <p:nvPr/>
        </p:nvSpPr>
        <p:spPr>
          <a:xfrm>
            <a:off x="9363684" y="5954253"/>
            <a:ext cx="276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Tablero de identidad de equipos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3836065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312876"/>
              </p:ext>
            </p:extLst>
          </p:nvPr>
        </p:nvGraphicFramePr>
        <p:xfrm>
          <a:off x="310890" y="202586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Lanzamiento de la Épica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CFFBF42-B462-44BA-BC7D-5856B2CD35B3}"/>
              </a:ext>
            </a:extLst>
          </p:cNvPr>
          <p:cNvSpPr txBox="1"/>
          <p:nvPr/>
        </p:nvSpPr>
        <p:spPr>
          <a:xfrm>
            <a:off x="334925" y="1230856"/>
            <a:ext cx="548566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Código </a:t>
            </a:r>
          </a:p>
          <a:p>
            <a:r>
              <a:rPr lang="es-ES" dirty="0"/>
              <a:t>Leopardo</a:t>
            </a:r>
          </a:p>
          <a:p>
            <a:endParaRPr lang="es-ES" b="1" dirty="0"/>
          </a:p>
          <a:p>
            <a:r>
              <a:rPr lang="es-ES" b="1" dirty="0"/>
              <a:t>Frase representativa</a:t>
            </a:r>
          </a:p>
          <a:p>
            <a:r>
              <a:rPr lang="es-ES" dirty="0"/>
              <a:t>Solución omnicanal que mantiene al empleado comunicado con información representativa para sus actividades diarias.</a:t>
            </a:r>
          </a:p>
          <a:p>
            <a:endParaRPr lang="es-ES" dirty="0"/>
          </a:p>
          <a:p>
            <a:r>
              <a:rPr lang="es-ES" b="1" dirty="0"/>
              <a:t>Grupo de usuarios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Administrador de las preguntas frecuentes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Empleados de Ecopetrol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b="1" dirty="0"/>
              <a:t>Necesidades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Contar con una funcionalidad de consulta en tiempo real, enlazada con varias fuentes.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Resolver preguntas frecuentes.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4D106E-7DF1-4802-92E7-242AAE4585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" t="13757" r="4348"/>
          <a:stretch/>
        </p:blipFill>
        <p:spPr>
          <a:xfrm>
            <a:off x="6095998" y="906221"/>
            <a:ext cx="3803375" cy="2694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FD16770-CD9A-40F5-B507-6A92BA533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256" y="3770012"/>
            <a:ext cx="3191836" cy="2393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380EE13-72BD-4BEE-B3BD-F0AD0C692350}"/>
              </a:ext>
            </a:extLst>
          </p:cNvPr>
          <p:cNvSpPr txBox="1"/>
          <p:nvPr/>
        </p:nvSpPr>
        <p:spPr>
          <a:xfrm>
            <a:off x="6155734" y="3600603"/>
            <a:ext cx="276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Product vision board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546767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/>
        </p:nvGraphicFramePr>
        <p:xfrm>
          <a:off x="310890" y="202586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Lanzamiento de la Épica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CFFBF42-B462-44BA-BC7D-5856B2CD35B3}"/>
              </a:ext>
            </a:extLst>
          </p:cNvPr>
          <p:cNvSpPr txBox="1"/>
          <p:nvPr/>
        </p:nvSpPr>
        <p:spPr>
          <a:xfrm>
            <a:off x="334925" y="1230856"/>
            <a:ext cx="54856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Producto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Consulta de preguntas frecuentes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Creación, modificación y eliminación de preguntas frecuentes.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Información en tiempo real del precio del barril Brent.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Información en tiempo real de las acciones de Ecopetrol.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Información en tiempo real de la temperatura.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b="1" dirty="0"/>
              <a:t>Valor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Encontrar información en tiempo real y en un solo sitio.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Consultar con eficiencia y productividad, sin depender de terceros.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Sentido de pertenencia, dado que se conocen indicadores importantes para la empresa.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7CEECB-A023-4239-8BB2-BE2F0953E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598" y="1503446"/>
            <a:ext cx="4777001" cy="35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836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541</Words>
  <Application>Microsoft Office PowerPoint</Application>
  <PresentationFormat>Panorámica</PresentationFormat>
  <Paragraphs>192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DSP13090-18357</cp:lastModifiedBy>
  <cp:revision>147</cp:revision>
  <dcterms:modified xsi:type="dcterms:W3CDTF">2019-09-04T10:29:07Z</dcterms:modified>
</cp:coreProperties>
</file>